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1.jpg" ContentType="image/png"/>
  <Override PartName="/ppt/media/image32.jpg" ContentType="image/png"/>
  <Override PartName="/ppt/media/image33.jpg" ContentType="image/png"/>
  <Override PartName="/ppt/media/image34.jpg" ContentType="image/png"/>
  <Override PartName="/ppt/media/image35.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51.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17" r:id="rId2"/>
    <p:sldId id="2520" r:id="rId3"/>
    <p:sldId id="2524" r:id="rId4"/>
    <p:sldId id="2518" r:id="rId5"/>
    <p:sldId id="2525" r:id="rId6"/>
    <p:sldId id="352" r:id="rId7"/>
    <p:sldId id="1601" r:id="rId8"/>
    <p:sldId id="863" r:id="rId9"/>
    <p:sldId id="276" r:id="rId10"/>
    <p:sldId id="1604" r:id="rId11"/>
    <p:sldId id="87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E6DB40-4D1C-4322-8119-79D0F4F7B488}" type="datetimeFigureOut">
              <a:rPr lang="en-US" smtClean="0"/>
              <a:t>11/29/2024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81391-52F6-41EC-8F3D-90451E8BA739}" type="slidenum">
              <a:rPr lang="en-US" smtClean="0"/>
              <a:t>‹#›</a:t>
            </a:fld>
            <a:endParaRPr lang="en-US"/>
          </a:p>
        </p:txBody>
      </p:sp>
    </p:spTree>
    <p:extLst>
      <p:ext uri="{BB962C8B-B14F-4D97-AF65-F5344CB8AC3E}">
        <p14:creationId xmlns:p14="http://schemas.microsoft.com/office/powerpoint/2010/main" val="334312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u="none" dirty="0">
                <a:effectLst>
                  <a:outerShdw blurRad="38100" dist="38100" dir="2700000" algn="tl">
                    <a:srgbClr val="000000"/>
                  </a:outerShdw>
                </a:effectLst>
                <a:latin typeface="Meiryo UI" panose="020B0604030504040204" pitchFamily="50" charset="-128"/>
                <a:ea typeface="Meiryo UI" panose="020B0604030504040204" pitchFamily="50" charset="-128"/>
              </a:rPr>
              <a:t>業務・工程で多くのデータの収集・蓄積はできている状況ですが、</a:t>
            </a:r>
            <a:endParaRPr kumimoji="1" lang="en-US" altLang="ja-JP" sz="1200" u="none" dirty="0">
              <a:effectLst>
                <a:outerShdw blurRad="38100" dist="38100" dir="2700000" algn="tl">
                  <a:srgbClr val="000000"/>
                </a:outerShdw>
              </a:effectLst>
              <a:latin typeface="Meiryo UI" panose="020B0604030504040204" pitchFamily="50" charset="-128"/>
              <a:ea typeface="Meiryo UI" panose="020B0604030504040204" pitchFamily="50" charset="-128"/>
            </a:endParaRPr>
          </a:p>
          <a:p>
            <a:r>
              <a:rPr kumimoji="1" lang="ja-JP" altLang="en-US" u="none" dirty="0"/>
              <a:t>まだ紙による業務が存在するのも事実です。</a:t>
            </a:r>
            <a:endParaRPr kumimoji="1" lang="en-US" altLang="ja-JP" u="none" dirty="0"/>
          </a:p>
          <a:p>
            <a:r>
              <a:rPr kumimoji="1" lang="ja-JP" altLang="en-US" u="none" dirty="0"/>
              <a:t>次の段階である</a:t>
            </a:r>
            <a:r>
              <a:rPr kumimoji="1" lang="ja-JP" altLang="en-US" sz="1200" u="none" dirty="0">
                <a:effectLst>
                  <a:outerShdw blurRad="38100" dist="38100" dir="2700000" algn="tl">
                    <a:srgbClr val="000000"/>
                  </a:outerShdw>
                </a:effectLst>
                <a:latin typeface="Meiryo UI" panose="020B0604030504040204" pitchFamily="50" charset="-128"/>
                <a:ea typeface="Meiryo UI" panose="020B0604030504040204" pitchFamily="50" charset="-128"/>
              </a:rPr>
              <a:t>データによる分析・予測に</a:t>
            </a:r>
            <a:r>
              <a:rPr kumimoji="1" lang="ja-JP" altLang="en-US" u="none" dirty="0"/>
              <a:t>チャレンジしていくためにも、レベル３のブラッシュアップとして</a:t>
            </a:r>
            <a:endParaRPr kumimoji="1" lang="en-US" altLang="ja-JP" u="none" dirty="0"/>
          </a:p>
          <a:p>
            <a:r>
              <a:rPr kumimoji="1" lang="ja-JP" altLang="en-US" u="none" dirty="0"/>
              <a:t>さらなるペーパーレス化にも取り組んで参ります。</a:t>
            </a:r>
            <a:endParaRPr kumimoji="1" lang="en-US" altLang="ja-JP" u="none"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1</a:t>
            </a:fld>
            <a:endParaRPr lang="en-US" dirty="0"/>
          </a:p>
        </p:txBody>
      </p:sp>
    </p:spTree>
    <p:extLst>
      <p:ext uri="{BB962C8B-B14F-4D97-AF65-F5344CB8AC3E}">
        <p14:creationId xmlns:p14="http://schemas.microsoft.com/office/powerpoint/2010/main" val="365376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２つ目のテーマは</a:t>
            </a:r>
            <a:r>
              <a:rPr kumimoji="1" lang="en-US" altLang="ja-JP" b="0" dirty="0">
                <a:latin typeface="Meiryo UI" panose="020B0604030504040204" pitchFamily="50" charset="-128"/>
                <a:ea typeface="Meiryo UI" panose="020B0604030504040204" pitchFamily="50" charset="-128"/>
              </a:rPr>
              <a:t>23</a:t>
            </a:r>
            <a:r>
              <a:rPr kumimoji="1" lang="ja-JP" altLang="en-US" b="0" dirty="0">
                <a:latin typeface="Meiryo UI" panose="020B0604030504040204" pitchFamily="50" charset="-128"/>
                <a:ea typeface="Meiryo UI" panose="020B0604030504040204" pitchFamily="50" charset="-128"/>
              </a:rPr>
              <a:t>年度からの継続取組みである</a:t>
            </a:r>
            <a:r>
              <a:rPr lang="en-US" altLang="ja-JP" sz="1200" dirty="0">
                <a:effectLst>
                  <a:outerShdw blurRad="38100" dist="38100" dir="2700000" algn="tl">
                    <a:srgbClr val="000000"/>
                  </a:outerShdw>
                </a:effectLst>
                <a:latin typeface="Meiryo UI" panose="020B0604030504040204" pitchFamily="50" charset="-128"/>
                <a:ea typeface="Meiryo UI" panose="020B0604030504040204" pitchFamily="50" charset="-128"/>
              </a:rPr>
              <a:t>Smart warehouse management system</a:t>
            </a:r>
            <a:r>
              <a:rPr kumimoji="1" lang="ja-JP" altLang="en-US" dirty="0"/>
              <a:t>です。</a:t>
            </a:r>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ja-JP" altLang="en-US" b="0" dirty="0">
                <a:latin typeface="Meiryo UI" panose="020B0604030504040204" pitchFamily="50" charset="-128"/>
                <a:ea typeface="Meiryo UI" panose="020B0604030504040204" pitchFamily="50" charset="-128"/>
              </a:rPr>
              <a:t>現在、アウトソース活用で推進していますが、</a:t>
            </a:r>
            <a:r>
              <a:rPr lang="en-US" altLang="ja-JP" sz="1200" b="0" i="0" u="none" strike="noStrike" baseline="0" dirty="0">
                <a:latin typeface="Meiryo UI" panose="020B0604030504040204" pitchFamily="50" charset="-128"/>
                <a:ea typeface="Meiryo UI" panose="020B0604030504040204" pitchFamily="50" charset="-128"/>
              </a:rPr>
              <a:t>QCD</a:t>
            </a:r>
            <a:r>
              <a:rPr lang="ja-JP" altLang="en-US" sz="1200" b="0" i="0" u="none" strike="noStrike" baseline="0" dirty="0">
                <a:latin typeface="Meiryo UI" panose="020B0604030504040204" pitchFamily="50" charset="-128"/>
                <a:ea typeface="Meiryo UI" panose="020B0604030504040204" pitchFamily="50" charset="-128"/>
              </a:rPr>
              <a:t>の向上のため</a:t>
            </a:r>
            <a:r>
              <a:rPr lang="en-US" altLang="ja-JP" sz="1200" b="0" i="0" u="none" strike="noStrike" baseline="0" dirty="0">
                <a:latin typeface="Meiryo UI" panose="020B0604030504040204" pitchFamily="50" charset="-128"/>
                <a:ea typeface="Meiryo UI" panose="020B0604030504040204" pitchFamily="50" charset="-128"/>
              </a:rPr>
              <a:t>ISD</a:t>
            </a:r>
            <a:r>
              <a:rPr lang="ja-JP" altLang="en-US" sz="1200" b="0" i="0" u="none" strike="noStrike" baseline="0" dirty="0">
                <a:latin typeface="Meiryo UI" panose="020B0604030504040204" pitchFamily="50" charset="-128"/>
                <a:ea typeface="Meiryo UI" panose="020B0604030504040204" pitchFamily="50" charset="-128"/>
              </a:rPr>
              <a:t>メンバーを投入していきます。</a:t>
            </a:r>
            <a:endParaRPr lang="en-US" altLang="ja-JP" sz="1200" b="0" i="0" u="none" strike="noStrike" baseline="0" dirty="0">
              <a:latin typeface="Meiryo UI" panose="020B0604030504040204" pitchFamily="50" charset="-128"/>
              <a:ea typeface="Meiryo UI" panose="020B0604030504040204" pitchFamily="50"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sz="1200" b="0" i="0" u="none" strike="noStrike" baseline="0" dirty="0">
                <a:latin typeface="Meiryo UI" panose="020B0604030504040204" pitchFamily="50" charset="-128"/>
                <a:ea typeface="Meiryo UI" panose="020B0604030504040204" pitchFamily="50" charset="-128"/>
              </a:rPr>
              <a:t>また、</a:t>
            </a:r>
            <a:r>
              <a:rPr kumimoji="1" lang="en-US" altLang="ja-JP" sz="1200" b="0" i="0" u="none" strike="noStrike" baseline="0" dirty="0">
                <a:latin typeface="Meiryo UI" panose="020B0604030504040204" pitchFamily="50" charset="-128"/>
                <a:ea typeface="Meiryo UI" panose="020B0604030504040204" pitchFamily="50" charset="-128"/>
              </a:rPr>
              <a:t>FOSS</a:t>
            </a:r>
            <a:r>
              <a:rPr kumimoji="1" lang="ja-JP" altLang="en-US" sz="1200" b="0" i="0" u="none" strike="noStrike" baseline="0" dirty="0">
                <a:latin typeface="Meiryo UI" panose="020B0604030504040204" pitchFamily="50" charset="-128"/>
                <a:ea typeface="Meiryo UI" panose="020B0604030504040204" pitchFamily="50" charset="-128"/>
              </a:rPr>
              <a:t>システムと</a:t>
            </a:r>
            <a:r>
              <a:rPr kumimoji="1" lang="en-US" altLang="ja-JP" sz="1200" b="0" i="0" u="none" strike="noStrike" baseline="0" dirty="0">
                <a:latin typeface="Meiryo UI" panose="020B0604030504040204" pitchFamily="50" charset="-128"/>
                <a:ea typeface="Meiryo UI" panose="020B0604030504040204" pitchFamily="50" charset="-128"/>
              </a:rPr>
              <a:t>SAP</a:t>
            </a:r>
            <a:r>
              <a:rPr kumimoji="1" lang="ja-JP" altLang="en-US" sz="1200" b="0" i="0" u="none" strike="noStrike" baseline="0" dirty="0">
                <a:latin typeface="Meiryo UI" panose="020B0604030504040204" pitchFamily="50" charset="-128"/>
                <a:ea typeface="Meiryo UI" panose="020B0604030504040204" pitchFamily="50" charset="-128"/>
              </a:rPr>
              <a:t>連携強化によりデータ精度の改善も図っていきます。</a:t>
            </a:r>
            <a:endParaRPr kumimoji="1" lang="en-US" altLang="ja-JP" sz="1200" b="0" i="0" u="none" strike="noStrike" baseline="0" dirty="0">
              <a:latin typeface="Meiryo UI" panose="020B0604030504040204" pitchFamily="50" charset="-128"/>
              <a:ea typeface="Meiryo UI" panose="020B0604030504040204" pitchFamily="50"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ja-JP" sz="1200" b="0" i="0" u="none" strike="noStrike" baseline="0" dirty="0">
              <a:latin typeface="Meiryo UI" panose="020B0604030504040204" pitchFamily="50" charset="-128"/>
              <a:ea typeface="Meiryo UI" panose="020B0604030504040204" pitchFamily="50"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sz="1200" b="0" i="0" u="none" strike="noStrike" baseline="0" dirty="0">
                <a:latin typeface="Meiryo UI" panose="020B0604030504040204" pitchFamily="50" charset="-128"/>
                <a:ea typeface="Meiryo UI" panose="020B0604030504040204" pitchFamily="50" charset="-128"/>
              </a:rPr>
              <a:t>そして、関連部門と連携し十分なテストを行い垂直立ち上げで</a:t>
            </a:r>
            <a:r>
              <a:rPr kumimoji="1" lang="en-US" altLang="ja-JP" sz="1200" b="0" i="0" u="none" strike="noStrike" baseline="0" dirty="0">
                <a:latin typeface="Meiryo UI" panose="020B0604030504040204" pitchFamily="50" charset="-128"/>
                <a:ea typeface="Meiryo UI" panose="020B0604030504040204" pitchFamily="50" charset="-128"/>
              </a:rPr>
              <a:t>2nd</a:t>
            </a:r>
            <a:r>
              <a:rPr kumimoji="1" lang="ja-JP" altLang="en-US" sz="1200" b="0" i="0" u="none" strike="noStrike" baseline="0" dirty="0">
                <a:latin typeface="Meiryo UI" panose="020B0604030504040204" pitchFamily="50" charset="-128"/>
                <a:ea typeface="Meiryo UI" panose="020B0604030504040204" pitchFamily="50" charset="-128"/>
              </a:rPr>
              <a:t>ハーフから着実に成果が刈り取れるよう推進していきます。</a:t>
            </a:r>
            <a:endParaRPr kumimoji="1" lang="en-US" altLang="ja-JP" sz="1200" b="0" i="0" u="none" strike="noStrike" baseline="0" dirty="0">
              <a:latin typeface="Meiryo UI" panose="020B0604030504040204" pitchFamily="50" charset="-128"/>
              <a:ea typeface="Meiryo UI" panose="020B0604030504040204" pitchFamily="50"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2</a:t>
            </a:fld>
            <a:endParaRPr lang="en-US" dirty="0"/>
          </a:p>
        </p:txBody>
      </p:sp>
    </p:spTree>
    <p:extLst>
      <p:ext uri="{BB962C8B-B14F-4D97-AF65-F5344CB8AC3E}">
        <p14:creationId xmlns:p14="http://schemas.microsoft.com/office/powerpoint/2010/main" val="3265938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今年度の活動計画のまとめです。</a:t>
            </a:r>
            <a:endParaRPr kumimoji="1" lang="en-US" altLang="ja-JP" dirty="0"/>
          </a:p>
          <a:p>
            <a:r>
              <a:rPr kumimoji="1" lang="ja-JP" altLang="en-US" dirty="0"/>
              <a:t>主要テーマに加え、これらの活動を支えるインフラ、情報セキュリティの活動を行っていきます。</a:t>
            </a:r>
            <a:endParaRPr kumimoji="1" lang="en-US" altLang="ja-JP" dirty="0"/>
          </a:p>
          <a:p>
            <a:r>
              <a:rPr kumimoji="1" lang="en-US" altLang="ja-JP" dirty="0"/>
              <a:t>Windows11</a:t>
            </a:r>
            <a:r>
              <a:rPr kumimoji="1" lang="ja-JP" altLang="en-US" dirty="0"/>
              <a:t>へのアップグレード、老朽化</a:t>
            </a:r>
            <a:r>
              <a:rPr kumimoji="1" lang="en-US" altLang="ja-JP" dirty="0"/>
              <a:t>PC</a:t>
            </a:r>
            <a:r>
              <a:rPr kumimoji="1" lang="ja-JP" altLang="en-US" dirty="0"/>
              <a:t>のリプレース完遂、加えてサーバ及びネットワーク環境の改善を行ってまいります。</a:t>
            </a:r>
            <a:endParaRPr kumimoji="1" lang="en-US" altLang="ja-JP" dirty="0"/>
          </a:p>
          <a:p>
            <a:r>
              <a:rPr kumimoji="1" lang="en-US" altLang="ja-JP" dirty="0"/>
              <a:t>ISM</a:t>
            </a:r>
            <a:r>
              <a:rPr kumimoji="1" lang="ja-JP" altLang="en-US" dirty="0"/>
              <a:t>については、</a:t>
            </a:r>
            <a:r>
              <a:rPr lang="ja-JP" altLang="en-US" b="0" i="0" dirty="0">
                <a:solidFill>
                  <a:srgbClr val="3C4043"/>
                </a:solidFill>
                <a:effectLst/>
                <a:latin typeface="Roboto" panose="02000000000000000000" pitchFamily="2" charset="0"/>
              </a:rPr>
              <a:t>研修コースや</a:t>
            </a:r>
            <a:r>
              <a:rPr kumimoji="1" lang="ja-JP" altLang="en-US" dirty="0"/>
              <a:t>各部門向けの</a:t>
            </a:r>
            <a:r>
              <a:rPr lang="ja-JP" altLang="en-US" b="0" i="0" dirty="0">
                <a:solidFill>
                  <a:srgbClr val="3C4043"/>
                </a:solidFill>
                <a:effectLst/>
                <a:latin typeface="Roboto" panose="02000000000000000000" pitchFamily="2" charset="0"/>
              </a:rPr>
              <a:t>トピックを増やして従業員の</a:t>
            </a:r>
            <a:r>
              <a:rPr lang="en-US" altLang="ja-JP" b="0" i="0" dirty="0">
                <a:solidFill>
                  <a:srgbClr val="3C4043"/>
                </a:solidFill>
                <a:effectLst/>
                <a:latin typeface="Roboto" panose="02000000000000000000" pitchFamily="2" charset="0"/>
              </a:rPr>
              <a:t>ISM</a:t>
            </a:r>
            <a:r>
              <a:rPr lang="ja-JP" altLang="en-US" b="0" i="0" dirty="0">
                <a:solidFill>
                  <a:srgbClr val="3C4043"/>
                </a:solidFill>
                <a:effectLst/>
                <a:latin typeface="Roboto" panose="02000000000000000000" pitchFamily="2" charset="0"/>
              </a:rPr>
              <a:t>意識をさらに高める活動を</a:t>
            </a:r>
            <a:r>
              <a:rPr kumimoji="1" lang="ja-JP" altLang="en-US" dirty="0"/>
              <a:t>行ってまいります。</a:t>
            </a:r>
            <a:endParaRPr kumimoji="1" lang="en-US" altLang="ja-JP" dirty="0"/>
          </a:p>
          <a:p>
            <a:endParaRPr kumimoji="1" lang="en-US" altLang="ja-JP" dirty="0"/>
          </a:p>
          <a:p>
            <a:r>
              <a:rPr kumimoji="1" lang="ja-JP" altLang="en-US" dirty="0"/>
              <a:t>また、全ての活動に対して計画時点の合意形成と進捗管理の徹底を強化します。</a:t>
            </a:r>
            <a:endParaRPr kumimoji="1" lang="en-US" altLang="ja-JP" dirty="0"/>
          </a:p>
          <a:p>
            <a:pPr algn="l">
              <a:buFont typeface="+mj-lt"/>
              <a:buNone/>
            </a:pPr>
            <a:r>
              <a:rPr lang="ja-JP" altLang="en-US" b="0" i="0" dirty="0">
                <a:solidFill>
                  <a:srgbClr val="333333"/>
                </a:solidFill>
                <a:effectLst/>
                <a:latin typeface="-apple-system"/>
              </a:rPr>
              <a:t>各関連部門と目標、スコープに齟齬が無いよう</a:t>
            </a:r>
            <a:r>
              <a:rPr kumimoji="1" lang="ja-JP" altLang="en-US" dirty="0"/>
              <a:t>合意をした上で着手し、</a:t>
            </a:r>
            <a:endParaRPr lang="en-US" altLang="ja-JP" b="0" i="0" dirty="0">
              <a:solidFill>
                <a:srgbClr val="333333"/>
              </a:solidFill>
              <a:effectLst/>
              <a:latin typeface="-apple-system"/>
            </a:endParaRPr>
          </a:p>
          <a:p>
            <a:pPr algn="l">
              <a:buFont typeface="+mj-lt"/>
              <a:buNone/>
            </a:pPr>
            <a:r>
              <a:rPr lang="ja-JP" altLang="en-US" b="0" i="0" dirty="0">
                <a:solidFill>
                  <a:srgbClr val="333333"/>
                </a:solidFill>
                <a:effectLst/>
                <a:latin typeface="-apple-system"/>
              </a:rPr>
              <a:t>合意したスケジュール順守のための進捗管理を徹底することで手戻りのない</a:t>
            </a:r>
            <a:endParaRPr lang="en-US" altLang="ja-JP" b="0" i="0" dirty="0">
              <a:solidFill>
                <a:srgbClr val="333333"/>
              </a:solidFill>
              <a:effectLst/>
              <a:latin typeface="-apple-system"/>
            </a:endParaRPr>
          </a:p>
          <a:p>
            <a:pPr algn="l">
              <a:buFont typeface="+mj-lt"/>
              <a:buNone/>
            </a:pPr>
            <a:r>
              <a:rPr lang="ja-JP" altLang="en-US" b="0" i="0" dirty="0">
                <a:solidFill>
                  <a:srgbClr val="333333"/>
                </a:solidFill>
                <a:effectLst/>
                <a:latin typeface="-apple-system"/>
              </a:rPr>
              <a:t>プロジェクト推進を</a:t>
            </a:r>
            <a:r>
              <a:rPr kumimoji="1" lang="ja-JP" altLang="en-US" dirty="0"/>
              <a:t>実践してまいります。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3</a:t>
            </a:fld>
            <a:endParaRPr lang="en-US" dirty="0"/>
          </a:p>
        </p:txBody>
      </p:sp>
    </p:spTree>
    <p:extLst>
      <p:ext uri="{BB962C8B-B14F-4D97-AF65-F5344CB8AC3E}">
        <p14:creationId xmlns:p14="http://schemas.microsoft.com/office/powerpoint/2010/main" val="696044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23</a:t>
            </a:r>
            <a:r>
              <a:rPr kumimoji="1" lang="ja-JP" altLang="en-US" dirty="0"/>
              <a:t>年度の振り返りですが</a:t>
            </a:r>
          </a:p>
          <a:p>
            <a:r>
              <a:rPr kumimoji="1" lang="ja-JP" altLang="en-US" dirty="0"/>
              <a:t>こちらは各チーム毎の活動実績になります。</a:t>
            </a:r>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開発では</a:t>
            </a:r>
            <a:r>
              <a:rPr kumimoji="1" lang="en-US" altLang="ja-JP" dirty="0"/>
              <a:t>FOSS</a:t>
            </a:r>
            <a:r>
              <a:rPr kumimoji="1" lang="ja-JP" altLang="en-US" dirty="0"/>
              <a:t>システムの</a:t>
            </a:r>
            <a:r>
              <a:rPr lang="ja-JP" altLang="en-US" b="0" i="0" dirty="0">
                <a:solidFill>
                  <a:srgbClr val="000000"/>
                </a:solidFill>
                <a:effectLst/>
                <a:latin typeface="Roboto" panose="02000000000000000000" pitchFamily="2" charset="0"/>
              </a:rPr>
              <a:t>モダナイゼーションを実施、機能の統廃合も行いながら</a:t>
            </a:r>
            <a:r>
              <a:rPr kumimoji="1" lang="ja-JP" altLang="en-US" dirty="0"/>
              <a:t>アンドロイド</a:t>
            </a:r>
            <a:r>
              <a:rPr kumimoji="1" lang="en-US" altLang="ja-JP" dirty="0"/>
              <a:t>OS</a:t>
            </a:r>
            <a:r>
              <a:rPr kumimoji="1" lang="ja-JP" altLang="en-US" dirty="0"/>
              <a:t>への作り変えを行いました。</a:t>
            </a:r>
            <a:endParaRPr lang="en-US" altLang="ja-JP" b="0" i="0" dirty="0">
              <a:solidFill>
                <a:srgbClr val="333333"/>
              </a:solidFill>
              <a:effectLst/>
              <a:latin typeface="Noto Sans" panose="020B0502040504020204" pitchFamily="34" charset="0"/>
            </a:endParaRPr>
          </a:p>
          <a:p>
            <a:r>
              <a:rPr kumimoji="1" lang="ja-JP" altLang="en-US" dirty="0"/>
              <a:t>また、新カテゴリーの</a:t>
            </a:r>
            <a:r>
              <a:rPr kumimoji="1" lang="en-US" altLang="ja-JP" dirty="0"/>
              <a:t>OLED</a:t>
            </a:r>
            <a:r>
              <a:rPr kumimoji="1" lang="ja-JP" altLang="en-US" dirty="0"/>
              <a:t> </a:t>
            </a:r>
            <a:r>
              <a:rPr kumimoji="1" lang="en-US" altLang="ja-JP" dirty="0"/>
              <a:t>TV</a:t>
            </a:r>
            <a:r>
              <a:rPr kumimoji="1" lang="ja-JP" altLang="en-US" dirty="0"/>
              <a:t>への対応や各関連システムとの連携対応などを行いました。</a:t>
            </a:r>
            <a:endParaRPr kumimoji="1" lang="en-US" altLang="ja-JP" dirty="0"/>
          </a:p>
          <a:p>
            <a:endParaRPr kumimoji="1" lang="en-US" altLang="ja-JP" dirty="0"/>
          </a:p>
          <a:p>
            <a:r>
              <a:rPr kumimoji="1" lang="ja-JP" altLang="en-US" dirty="0"/>
              <a:t>つぎにインフラですが、</a:t>
            </a:r>
          </a:p>
          <a:p>
            <a:r>
              <a:rPr kumimoji="1" lang="en-US" altLang="ja-JP" dirty="0"/>
              <a:t>Office2016</a:t>
            </a:r>
            <a:r>
              <a:rPr kumimoji="1" lang="ja-JP" altLang="en-US" dirty="0"/>
              <a:t>以上へのアップデートを全対象端末について完了することができました。</a:t>
            </a:r>
            <a:endParaRPr kumimoji="1" lang="en-US" altLang="ja-JP" dirty="0"/>
          </a:p>
          <a:p>
            <a:r>
              <a:rPr kumimoji="1" lang="ja-JP" altLang="en-US" dirty="0"/>
              <a:t>また</a:t>
            </a:r>
            <a:r>
              <a:rPr kumimoji="1" lang="en-US" altLang="ja-JP" dirty="0"/>
              <a:t>Windows11</a:t>
            </a:r>
            <a:r>
              <a:rPr kumimoji="1" lang="ja-JP" altLang="en-US" dirty="0"/>
              <a:t>へのアップグレードにつきましては</a:t>
            </a:r>
            <a:r>
              <a:rPr kumimoji="1" lang="en-US" altLang="ja-JP" dirty="0"/>
              <a:t>23</a:t>
            </a:r>
            <a:r>
              <a:rPr kumimoji="1" lang="ja-JP" altLang="en-US" dirty="0"/>
              <a:t>年度計画数</a:t>
            </a:r>
            <a:r>
              <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rPr>
              <a:t>468</a:t>
            </a:r>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台を達成しています。</a:t>
            </a:r>
            <a:endPar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endParaRPr>
          </a:p>
          <a:p>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しかしながら、パソコンのリプレースにつきましては一部遅延が発生し</a:t>
            </a:r>
            <a:r>
              <a:rPr kumimoji="1" lang="en-US" altLang="ja-JP" dirty="0"/>
              <a:t>23</a:t>
            </a:r>
            <a:r>
              <a:rPr kumimoji="1" lang="ja-JP" altLang="en-US" dirty="0"/>
              <a:t>年度の</a:t>
            </a:r>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計画台数には届きませんでした。</a:t>
            </a:r>
            <a:endPar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endParaRPr>
          </a:p>
          <a:p>
            <a:r>
              <a:rPr kumimoji="1" lang="ja-JP" altLang="en-US" b="0" dirty="0"/>
              <a:t>これにつきましてはリカバリープランを立て</a:t>
            </a:r>
            <a:r>
              <a:rPr kumimoji="1" lang="en-US" altLang="ja-JP" b="0" dirty="0"/>
              <a:t>24</a:t>
            </a:r>
            <a:r>
              <a:rPr kumimoji="1" lang="ja-JP" altLang="en-US" b="0" dirty="0"/>
              <a:t>年度分と合わせて対応してまいります。</a:t>
            </a:r>
            <a:endParaRPr kumimoji="1" lang="en-US" altLang="ja-JP" b="0" dirty="0"/>
          </a:p>
          <a:p>
            <a:endParaRPr kumimoji="1" lang="ja-JP" altLang="en-US" dirty="0"/>
          </a:p>
          <a:p>
            <a:r>
              <a:rPr kumimoji="1" lang="en-US" altLang="ja-JP" dirty="0"/>
              <a:t>ISM</a:t>
            </a:r>
            <a:r>
              <a:rPr kumimoji="1" lang="ja-JP" altLang="en-US" dirty="0"/>
              <a:t>につきましては</a:t>
            </a:r>
          </a:p>
          <a:p>
            <a:r>
              <a:rPr kumimoji="1" lang="en-US" altLang="ja-JP" dirty="0"/>
              <a:t>ISO27001:2022</a:t>
            </a:r>
            <a:r>
              <a:rPr kumimoji="1" lang="ja-JP" altLang="en-US" dirty="0"/>
              <a:t>の認証を当初計画より</a:t>
            </a:r>
            <a:r>
              <a:rPr kumimoji="1" lang="en-US" altLang="ja-JP" dirty="0"/>
              <a:t>1</a:t>
            </a:r>
            <a:r>
              <a:rPr kumimoji="1" lang="ja-JP" altLang="en-US" dirty="0"/>
              <a:t>年前倒しでパナソニックグループのトップランナーとして取得することができました。</a:t>
            </a:r>
            <a:endParaRPr kumimoji="1" lang="en-US" altLang="ja-JP" dirty="0"/>
          </a:p>
          <a:p>
            <a:endParaRPr kumimoji="1" lang="en-US" altLang="ja-JP" dirty="0"/>
          </a:p>
          <a:p>
            <a:r>
              <a:rPr kumimoji="1" lang="en-US" altLang="ja-JP" dirty="0"/>
              <a:t>SAP</a:t>
            </a:r>
            <a:r>
              <a:rPr kumimoji="1" lang="ja-JP" altLang="en-US" dirty="0"/>
              <a:t>チームにつきましては</a:t>
            </a:r>
            <a:endParaRPr kumimoji="1" lang="en-US" altLang="ja-JP" dirty="0"/>
          </a:p>
          <a:p>
            <a:r>
              <a:rPr kumimoji="1" lang="ja-JP" altLang="en-US" dirty="0"/>
              <a:t>非常に難しい</a:t>
            </a:r>
            <a:r>
              <a:rPr kumimoji="1" lang="en-US" altLang="ja-JP" dirty="0"/>
              <a:t>S/4HANA</a:t>
            </a:r>
            <a:r>
              <a:rPr kumimoji="1" lang="ja-JP" altLang="en-US" dirty="0"/>
              <a:t>の導入検討を進める一方で、</a:t>
            </a:r>
            <a:r>
              <a:rPr kumimoji="1" lang="en-US" altLang="ja-JP" dirty="0"/>
              <a:t>SAP</a:t>
            </a:r>
            <a:r>
              <a:rPr kumimoji="1" lang="ja-JP" altLang="en-US" dirty="0"/>
              <a:t>－</a:t>
            </a:r>
            <a:r>
              <a:rPr kumimoji="1" lang="en-US" altLang="ja-JP" dirty="0"/>
              <a:t>Ecus</a:t>
            </a:r>
            <a:r>
              <a:rPr kumimoji="1" lang="ja-JP" altLang="en-US" dirty="0"/>
              <a:t>プロジェクトを推進し、当初の成果に結び付けることができています。</a:t>
            </a:r>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u="sng" dirty="0"/>
              <a:t>最後にプロセス改善</a:t>
            </a:r>
            <a:r>
              <a:rPr kumimoji="1" lang="ja-JP" altLang="en-US" dirty="0"/>
              <a:t>につきましては</a:t>
            </a:r>
            <a:endParaRPr kumimoji="1" lang="en-US" altLang="ja-JP" dirty="0"/>
          </a:p>
          <a:p>
            <a:r>
              <a:rPr kumimoji="1" lang="ja-JP" altLang="en-US" dirty="0"/>
              <a:t>在庫分析や廃棄コントロールなど</a:t>
            </a:r>
            <a:r>
              <a:rPr kumimoji="1" lang="en-US" altLang="ja-JP" dirty="0"/>
              <a:t>VBA</a:t>
            </a:r>
            <a:r>
              <a:rPr kumimoji="1" lang="ja-JP" altLang="en-US" dirty="0"/>
              <a:t>の開発対応を行って参りました。</a:t>
            </a:r>
            <a:endParaRPr kumimoji="1" lang="en-US" altLang="ja-JP" dirty="0"/>
          </a:p>
          <a:p>
            <a:endParaRPr kumimoji="1" lang="en-US" altLang="ja-JP" dirty="0"/>
          </a:p>
          <a:p>
            <a:r>
              <a:rPr kumimoji="1" lang="ja-JP" altLang="en-US" dirty="0"/>
              <a:t>今後の課題としては</a:t>
            </a:r>
            <a:endParaRPr kumimoji="1" lang="en-US" altLang="ja-JP" dirty="0"/>
          </a:p>
          <a:p>
            <a:r>
              <a:rPr kumimoji="1" lang="ja-JP" altLang="en-US" dirty="0"/>
              <a:t>仕込みのテーマもありますので成果の刈り取りとテーマ管理の精度向上が必要と認識しております。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4</a:t>
            </a:fld>
            <a:endParaRPr lang="en-US" dirty="0"/>
          </a:p>
        </p:txBody>
      </p:sp>
    </p:spTree>
    <p:extLst>
      <p:ext uri="{BB962C8B-B14F-4D97-AF65-F5344CB8AC3E}">
        <p14:creationId xmlns:p14="http://schemas.microsoft.com/office/powerpoint/2010/main" val="224904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23</a:t>
            </a:r>
            <a:r>
              <a:rPr kumimoji="1" lang="ja-JP" altLang="en-US" dirty="0"/>
              <a:t>年度の振り返りですが</a:t>
            </a:r>
          </a:p>
          <a:p>
            <a:r>
              <a:rPr kumimoji="1" lang="ja-JP" altLang="en-US" dirty="0"/>
              <a:t>こちらは各チーム毎の活動実績になります。</a:t>
            </a:r>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開発では</a:t>
            </a:r>
            <a:r>
              <a:rPr kumimoji="1" lang="en-US" altLang="ja-JP" dirty="0"/>
              <a:t>FOSS</a:t>
            </a:r>
            <a:r>
              <a:rPr kumimoji="1" lang="ja-JP" altLang="en-US" dirty="0"/>
              <a:t>システムの</a:t>
            </a:r>
            <a:r>
              <a:rPr lang="ja-JP" altLang="en-US" b="0" i="0" dirty="0">
                <a:solidFill>
                  <a:srgbClr val="000000"/>
                </a:solidFill>
                <a:effectLst/>
                <a:latin typeface="Roboto" panose="02000000000000000000" pitchFamily="2" charset="0"/>
              </a:rPr>
              <a:t>モダナイゼーションを実施、機能の統廃合も行いながら</a:t>
            </a:r>
            <a:r>
              <a:rPr kumimoji="1" lang="ja-JP" altLang="en-US" dirty="0"/>
              <a:t>アンドロイド</a:t>
            </a:r>
            <a:r>
              <a:rPr kumimoji="1" lang="en-US" altLang="ja-JP" dirty="0"/>
              <a:t>OS</a:t>
            </a:r>
            <a:r>
              <a:rPr kumimoji="1" lang="ja-JP" altLang="en-US" dirty="0"/>
              <a:t>への作り変えを行いました。</a:t>
            </a:r>
            <a:endParaRPr lang="en-US" altLang="ja-JP" b="0" i="0" dirty="0">
              <a:solidFill>
                <a:srgbClr val="333333"/>
              </a:solidFill>
              <a:effectLst/>
              <a:latin typeface="Noto Sans" panose="020B0502040504020204" pitchFamily="34" charset="0"/>
            </a:endParaRPr>
          </a:p>
          <a:p>
            <a:r>
              <a:rPr kumimoji="1" lang="ja-JP" altLang="en-US" dirty="0"/>
              <a:t>また、新カテゴリーの</a:t>
            </a:r>
            <a:r>
              <a:rPr kumimoji="1" lang="en-US" altLang="ja-JP" dirty="0"/>
              <a:t>OLED</a:t>
            </a:r>
            <a:r>
              <a:rPr kumimoji="1" lang="ja-JP" altLang="en-US" dirty="0"/>
              <a:t> </a:t>
            </a:r>
            <a:r>
              <a:rPr kumimoji="1" lang="en-US" altLang="ja-JP" dirty="0"/>
              <a:t>TV</a:t>
            </a:r>
            <a:r>
              <a:rPr kumimoji="1" lang="ja-JP" altLang="en-US" dirty="0"/>
              <a:t>への対応や各関連システムとの連携対応などを行いました。</a:t>
            </a:r>
            <a:endParaRPr kumimoji="1" lang="en-US" altLang="ja-JP" dirty="0"/>
          </a:p>
          <a:p>
            <a:endParaRPr kumimoji="1" lang="en-US" altLang="ja-JP" dirty="0"/>
          </a:p>
          <a:p>
            <a:r>
              <a:rPr kumimoji="1" lang="ja-JP" altLang="en-US" dirty="0"/>
              <a:t>つぎにインフラですが、</a:t>
            </a:r>
          </a:p>
          <a:p>
            <a:r>
              <a:rPr kumimoji="1" lang="en-US" altLang="ja-JP" dirty="0"/>
              <a:t>Office2016</a:t>
            </a:r>
            <a:r>
              <a:rPr kumimoji="1" lang="ja-JP" altLang="en-US" dirty="0"/>
              <a:t>以上へのアップデートを全対象端末について完了することができました。</a:t>
            </a:r>
            <a:endParaRPr kumimoji="1" lang="en-US" altLang="ja-JP" dirty="0"/>
          </a:p>
          <a:p>
            <a:r>
              <a:rPr kumimoji="1" lang="ja-JP" altLang="en-US" dirty="0"/>
              <a:t>また</a:t>
            </a:r>
            <a:r>
              <a:rPr kumimoji="1" lang="en-US" altLang="ja-JP" dirty="0"/>
              <a:t>Windows11</a:t>
            </a:r>
            <a:r>
              <a:rPr kumimoji="1" lang="ja-JP" altLang="en-US" dirty="0"/>
              <a:t>へのアップグレードにつきましては</a:t>
            </a:r>
            <a:r>
              <a:rPr kumimoji="1" lang="en-US" altLang="ja-JP" dirty="0"/>
              <a:t>23</a:t>
            </a:r>
            <a:r>
              <a:rPr kumimoji="1" lang="ja-JP" altLang="en-US" dirty="0"/>
              <a:t>年度計画数</a:t>
            </a:r>
            <a:r>
              <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rPr>
              <a:t>468</a:t>
            </a:r>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台を達成しています。</a:t>
            </a:r>
            <a:endPar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endParaRPr>
          </a:p>
          <a:p>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しかしながら、パソコンのリプレースにつきましては一部遅延が発生し</a:t>
            </a:r>
            <a:r>
              <a:rPr kumimoji="1" lang="en-US" altLang="ja-JP" dirty="0"/>
              <a:t>23</a:t>
            </a:r>
            <a:r>
              <a:rPr kumimoji="1" lang="ja-JP" altLang="en-US" dirty="0"/>
              <a:t>年度の</a:t>
            </a:r>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計画台数には届きませんでした。</a:t>
            </a:r>
            <a:endPar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endParaRPr>
          </a:p>
          <a:p>
            <a:r>
              <a:rPr kumimoji="1" lang="ja-JP" altLang="en-US" b="0" dirty="0"/>
              <a:t>これにつきましてはリカバリープランを立て</a:t>
            </a:r>
            <a:r>
              <a:rPr kumimoji="1" lang="en-US" altLang="ja-JP" b="0" dirty="0"/>
              <a:t>24</a:t>
            </a:r>
            <a:r>
              <a:rPr kumimoji="1" lang="ja-JP" altLang="en-US" b="0" dirty="0"/>
              <a:t>年度分と合わせて対応してまいります。</a:t>
            </a:r>
            <a:endParaRPr kumimoji="1" lang="en-US" altLang="ja-JP" b="0" dirty="0"/>
          </a:p>
          <a:p>
            <a:endParaRPr kumimoji="1" lang="ja-JP" altLang="en-US" dirty="0"/>
          </a:p>
          <a:p>
            <a:r>
              <a:rPr kumimoji="1" lang="en-US" altLang="ja-JP" dirty="0"/>
              <a:t>ISM</a:t>
            </a:r>
            <a:r>
              <a:rPr kumimoji="1" lang="ja-JP" altLang="en-US" dirty="0"/>
              <a:t>につきましては</a:t>
            </a:r>
          </a:p>
          <a:p>
            <a:r>
              <a:rPr kumimoji="1" lang="en-US" altLang="ja-JP" dirty="0"/>
              <a:t>ISO27001:2022</a:t>
            </a:r>
            <a:r>
              <a:rPr kumimoji="1" lang="ja-JP" altLang="en-US" dirty="0"/>
              <a:t>の認証を当初計画より</a:t>
            </a:r>
            <a:r>
              <a:rPr kumimoji="1" lang="en-US" altLang="ja-JP" dirty="0"/>
              <a:t>1</a:t>
            </a:r>
            <a:r>
              <a:rPr kumimoji="1" lang="ja-JP" altLang="en-US" dirty="0"/>
              <a:t>年前倒しでパナソニックグループのトップランナーとして取得することができました。</a:t>
            </a:r>
            <a:endParaRPr kumimoji="1" lang="en-US" altLang="ja-JP" dirty="0"/>
          </a:p>
          <a:p>
            <a:endParaRPr kumimoji="1" lang="en-US" altLang="ja-JP" dirty="0"/>
          </a:p>
          <a:p>
            <a:r>
              <a:rPr kumimoji="1" lang="en-US" altLang="ja-JP" dirty="0"/>
              <a:t>SAP</a:t>
            </a:r>
            <a:r>
              <a:rPr kumimoji="1" lang="ja-JP" altLang="en-US" dirty="0"/>
              <a:t>チームにつきましては</a:t>
            </a:r>
            <a:endParaRPr kumimoji="1" lang="en-US" altLang="ja-JP" dirty="0"/>
          </a:p>
          <a:p>
            <a:r>
              <a:rPr kumimoji="1" lang="ja-JP" altLang="en-US" dirty="0"/>
              <a:t>非常に難しい</a:t>
            </a:r>
            <a:r>
              <a:rPr kumimoji="1" lang="en-US" altLang="ja-JP" dirty="0"/>
              <a:t>S/4HANA</a:t>
            </a:r>
            <a:r>
              <a:rPr kumimoji="1" lang="ja-JP" altLang="en-US" dirty="0"/>
              <a:t>の導入検討を進める一方で、</a:t>
            </a:r>
            <a:r>
              <a:rPr kumimoji="1" lang="en-US" altLang="ja-JP" dirty="0"/>
              <a:t>SAP</a:t>
            </a:r>
            <a:r>
              <a:rPr kumimoji="1" lang="ja-JP" altLang="en-US" dirty="0"/>
              <a:t>－</a:t>
            </a:r>
            <a:r>
              <a:rPr kumimoji="1" lang="en-US" altLang="ja-JP" dirty="0"/>
              <a:t>Ecus</a:t>
            </a:r>
            <a:r>
              <a:rPr kumimoji="1" lang="ja-JP" altLang="en-US" dirty="0"/>
              <a:t>プロジェクトを推進し、当初の成果に結び付けることができています。</a:t>
            </a:r>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u="sng" dirty="0"/>
              <a:t>最後にプロセス改善</a:t>
            </a:r>
            <a:r>
              <a:rPr kumimoji="1" lang="ja-JP" altLang="en-US" dirty="0"/>
              <a:t>につきましては</a:t>
            </a:r>
            <a:endParaRPr kumimoji="1" lang="en-US" altLang="ja-JP" dirty="0"/>
          </a:p>
          <a:p>
            <a:r>
              <a:rPr kumimoji="1" lang="ja-JP" altLang="en-US" dirty="0"/>
              <a:t>在庫分析や廃棄コントロールなど</a:t>
            </a:r>
            <a:r>
              <a:rPr kumimoji="1" lang="en-US" altLang="ja-JP" dirty="0"/>
              <a:t>VBA</a:t>
            </a:r>
            <a:r>
              <a:rPr kumimoji="1" lang="ja-JP" altLang="en-US" dirty="0"/>
              <a:t>の開発対応を行って参りました。</a:t>
            </a:r>
            <a:endParaRPr kumimoji="1" lang="en-US" altLang="ja-JP" dirty="0"/>
          </a:p>
          <a:p>
            <a:endParaRPr kumimoji="1" lang="en-US" altLang="ja-JP" dirty="0"/>
          </a:p>
          <a:p>
            <a:r>
              <a:rPr kumimoji="1" lang="ja-JP" altLang="en-US" dirty="0"/>
              <a:t>今後の課題としては</a:t>
            </a:r>
            <a:endParaRPr kumimoji="1" lang="en-US" altLang="ja-JP" dirty="0"/>
          </a:p>
          <a:p>
            <a:r>
              <a:rPr kumimoji="1" lang="ja-JP" altLang="en-US" dirty="0"/>
              <a:t>仕込みのテーマもありますので成果の刈り取りとテーマ管理の精度向上が必要と認識しております。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5</a:t>
            </a:fld>
            <a:endParaRPr lang="en-US" dirty="0"/>
          </a:p>
        </p:txBody>
      </p:sp>
    </p:spTree>
    <p:extLst>
      <p:ext uri="{BB962C8B-B14F-4D97-AF65-F5344CB8AC3E}">
        <p14:creationId xmlns:p14="http://schemas.microsoft.com/office/powerpoint/2010/main" val="224904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63D9F5-3C90-4369-9CBE-C43D848BDAB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6480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スライド イメージ プレースホルダー 1">
            <a:extLst>
              <a:ext uri="{FF2B5EF4-FFF2-40B4-BE49-F238E27FC236}">
                <a16:creationId xmlns:a16="http://schemas.microsoft.com/office/drawing/2014/main" id="{A6730CB5-82A9-4FE8-837E-B106549763DF}"/>
              </a:ext>
            </a:extLst>
          </p:cNvPr>
          <p:cNvSpPr>
            <a:spLocks noGrp="1" noRot="1" noChangeAspect="1" noChangeArrowheads="1" noTextEdit="1"/>
          </p:cNvSpPr>
          <p:nvPr>
            <p:ph type="sldImg"/>
          </p:nvPr>
        </p:nvSpPr>
        <p:spPr>
          <a:ln/>
        </p:spPr>
      </p:sp>
      <p:sp>
        <p:nvSpPr>
          <p:cNvPr id="5123" name="ノート プレースホルダー 2">
            <a:extLst>
              <a:ext uri="{FF2B5EF4-FFF2-40B4-BE49-F238E27FC236}">
                <a16:creationId xmlns:a16="http://schemas.microsoft.com/office/drawing/2014/main" id="{B1825464-D2C3-4502-9C2A-8751B0A643B9}"/>
              </a:ext>
            </a:extLst>
          </p:cNvPr>
          <p:cNvSpPr>
            <a:spLocks noGrp="1" noChangeArrowheads="1"/>
          </p:cNvSpPr>
          <p:nvPr>
            <p:ph type="body" idx="1"/>
          </p:nvPr>
        </p:nvSpPr>
        <p:spPr>
          <a:noFill/>
        </p:spPr>
        <p:txBody>
          <a:bodyPr/>
          <a:lstStyle/>
          <a:p>
            <a:endParaRPr lang="en-SG" altLang="en-US" dirty="0"/>
          </a:p>
        </p:txBody>
      </p:sp>
      <p:sp>
        <p:nvSpPr>
          <p:cNvPr id="5124" name="スライド番号プレースホルダー 3">
            <a:extLst>
              <a:ext uri="{FF2B5EF4-FFF2-40B4-BE49-F238E27FC236}">
                <a16:creationId xmlns:a16="http://schemas.microsoft.com/office/drawing/2014/main" id="{8C3F54DE-3FA3-45DF-A7DD-E385186160F5}"/>
              </a:ext>
            </a:extLst>
          </p:cNvPr>
          <p:cNvSpPr>
            <a:spLocks noGrp="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1356033-E1CA-41F3-9B90-96AC076803A8}" type="slidenum">
              <a:rPr lang="en-SG" altLang="en-US" smtClean="0">
                <a:ea typeface="ＭＳ Ｐゴシック" panose="020B0600070205080204" pitchFamily="50" charset="-128"/>
              </a:rPr>
              <a:pPr>
                <a:spcBef>
                  <a:spcPct val="0"/>
                </a:spcBef>
              </a:pPr>
              <a:t>8</a:t>
            </a:fld>
            <a:endParaRPr lang="en-SG" altLang="en-US">
              <a:ea typeface="ＭＳ Ｐゴシック" panose="020B0600070205080204" pitchFamily="50" charset="-128"/>
            </a:endParaRPr>
          </a:p>
        </p:txBody>
      </p:sp>
    </p:spTree>
    <p:extLst>
      <p:ext uri="{BB962C8B-B14F-4D97-AF65-F5344CB8AC3E}">
        <p14:creationId xmlns:p14="http://schemas.microsoft.com/office/powerpoint/2010/main" val="3630177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(1.5m)</a:t>
            </a:r>
          </a:p>
          <a:p>
            <a:r>
              <a:rPr lang="en-US" dirty="0"/>
              <a:t>Next is activity 2 for expanding FOSS </a:t>
            </a:r>
          </a:p>
          <a:p>
            <a:r>
              <a:rPr lang="en-US" dirty="0"/>
              <a:t>First FOSS will</a:t>
            </a:r>
            <a:r>
              <a:rPr lang="en-US" baseline="0" dirty="0"/>
              <a:t> link to relevant systems to notify error: we link SAP,HULFT, FOSS,ECN and Weight check</a:t>
            </a:r>
          </a:p>
          <a:p>
            <a:r>
              <a:rPr lang="en-US" baseline="0" dirty="0"/>
              <a:t>To visualization on any device (example: Indication ECN change on </a:t>
            </a:r>
            <a:r>
              <a:rPr lang="en-US" baseline="0" dirty="0" err="1"/>
              <a:t>Pro.Line</a:t>
            </a:r>
            <a:r>
              <a:rPr lang="en-US" baseline="0" dirty="0"/>
              <a:t> PC, HT, Tablet) </a:t>
            </a:r>
          </a:p>
          <a:p>
            <a:r>
              <a:rPr lang="en-US" baseline="0" dirty="0"/>
              <a:t>Second FOSS will link to all existed system, everything connects to enhance management.</a:t>
            </a:r>
          </a:p>
          <a:p>
            <a:r>
              <a:rPr lang="en-US" baseline="0" dirty="0"/>
              <a:t>OK We’ve looked at ACTION  PLAN.</a:t>
            </a:r>
          </a:p>
          <a:p>
            <a:r>
              <a:rPr lang="en-US" baseline="0" dirty="0"/>
              <a:t>Now we’ll move on to DEVELOPMENT PLAN</a:t>
            </a:r>
          </a:p>
        </p:txBody>
      </p:sp>
      <p:sp>
        <p:nvSpPr>
          <p:cNvPr id="4" name="Slide Number Placeholder 3"/>
          <p:cNvSpPr>
            <a:spLocks noGrp="1"/>
          </p:cNvSpPr>
          <p:nvPr>
            <p:ph type="sldNum" sz="quarter" idx="10"/>
          </p:nvPr>
        </p:nvSpPr>
        <p:spPr/>
        <p:txBody>
          <a:bodyPr/>
          <a:lstStyle/>
          <a:p>
            <a:fld id="{C0ADDF96-F112-4332-8FB3-05C94272F418}" type="slidenum">
              <a:rPr lang="en-US" smtClean="0"/>
              <a:t>9</a:t>
            </a:fld>
            <a:endParaRPr lang="en-US"/>
          </a:p>
        </p:txBody>
      </p:sp>
    </p:spTree>
    <p:extLst>
      <p:ext uri="{BB962C8B-B14F-4D97-AF65-F5344CB8AC3E}">
        <p14:creationId xmlns:p14="http://schemas.microsoft.com/office/powerpoint/2010/main" val="2215717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1</a:t>
            </a:r>
            <a:r>
              <a:rPr lang="en-US" sz="1000" baseline="30000" dirty="0"/>
              <a:t>st</a:t>
            </a:r>
            <a:r>
              <a:rPr lang="en-US" sz="1000" dirty="0"/>
              <a:t> is </a:t>
            </a:r>
            <a:r>
              <a:rPr lang="en-GB" sz="1000" dirty="0"/>
              <a:t>ROH – HALB – FERT FACTORY STREAMLINE TIGHTEN CONTROL. </a:t>
            </a:r>
          </a:p>
          <a:p>
            <a:r>
              <a:rPr lang="en-GB" sz="1000" dirty="0"/>
              <a:t>Free location master control in MCS, base on that PQC can show a map on smart device to check sampling or urgent part.</a:t>
            </a:r>
          </a:p>
          <a:p>
            <a:r>
              <a:rPr lang="en-GB" sz="1000" dirty="0"/>
              <a:t>In the SMT, </a:t>
            </a:r>
            <a:r>
              <a:rPr lang="en-US" sz="1000" dirty="0"/>
              <a:t>we will</a:t>
            </a:r>
            <a:r>
              <a:rPr lang="en-GB" sz="1000" dirty="0"/>
              <a:t> check part more strictly by character scan.</a:t>
            </a:r>
          </a:p>
          <a:p>
            <a:r>
              <a:rPr lang="en-GB" sz="1000" dirty="0"/>
              <a:t>In DIP process also use barcode part card to scan.</a:t>
            </a:r>
          </a:p>
          <a:p>
            <a:r>
              <a:rPr lang="en-GB" sz="1000" dirty="0"/>
              <a:t>Then we have plan to improve PMG delivery process by input SAP directly.</a:t>
            </a:r>
          </a:p>
          <a:p>
            <a:r>
              <a:rPr lang="en-GB" sz="1000" dirty="0"/>
              <a:t>control Sub &amp; SP Material in FA</a:t>
            </a:r>
          </a:p>
          <a:p>
            <a:r>
              <a:rPr lang="en-GB" sz="1000" dirty="0"/>
              <a:t>Multi Job on Tablet for OQC  &amp; E-Tally control for PSCS</a:t>
            </a:r>
          </a:p>
          <a:p>
            <a:r>
              <a:rPr lang="en-GB" sz="1000" dirty="0"/>
              <a:t>Beside we will reduce Indirect Manual Job By Control PAPVN BOM for FE and PMS.</a:t>
            </a:r>
          </a:p>
          <a:p>
            <a:r>
              <a:rPr lang="en-GB" sz="1000" dirty="0"/>
              <a:t>Control Monthly Post Diff by </a:t>
            </a:r>
            <a:r>
              <a:rPr lang="en-GB" sz="1000" dirty="0" err="1"/>
              <a:t>S.loc</a:t>
            </a:r>
            <a:r>
              <a:rPr lang="en-GB" sz="1000" dirty="0"/>
              <a:t> for ACS, Prod. Line Management base on HR System Data</a:t>
            </a:r>
          </a:p>
          <a:p>
            <a:r>
              <a:rPr lang="en-GB" sz="1000" dirty="0"/>
              <a:t>Stationary control system for BPS.</a:t>
            </a:r>
          </a:p>
          <a:p>
            <a:r>
              <a:rPr lang="en-GB" sz="1000" dirty="0"/>
              <a:t>researching technology – Towards smart factory </a:t>
            </a:r>
          </a:p>
          <a:p>
            <a:r>
              <a:rPr lang="en-GB" sz="1000" dirty="0"/>
              <a:t>Such as: SAP </a:t>
            </a:r>
            <a:r>
              <a:rPr lang="en-GB" sz="1000" dirty="0" err="1"/>
              <a:t>Hana,Log</a:t>
            </a:r>
            <a:r>
              <a:rPr lang="en-GB" sz="1000" dirty="0"/>
              <a:t> Analytics, Pattern Recognition, Machine Learning and Deep Learning.</a:t>
            </a:r>
          </a:p>
          <a:p>
            <a:r>
              <a:rPr lang="en-GB" sz="1000" dirty="0"/>
              <a:t>Next one, I want to say briefly about action plan schedule.</a:t>
            </a:r>
          </a:p>
          <a:p>
            <a:r>
              <a:rPr lang="en-GB" sz="1000" dirty="0"/>
              <a:t>As you can see here is the plan for Production, </a:t>
            </a:r>
            <a:r>
              <a:rPr lang="en-GB" sz="1000" dirty="0" err="1"/>
              <a:t>PSCS,Procurement,etc</a:t>
            </a:r>
            <a:r>
              <a:rPr lang="en-GB" sz="1000" dirty="0"/>
              <a:t> .. And ISG.</a:t>
            </a:r>
          </a:p>
          <a:p>
            <a:r>
              <a:rPr lang="en-GB" sz="1000" dirty="0"/>
              <a:t>Finally shall we keep work safe for your life and family together.</a:t>
            </a:r>
          </a:p>
        </p:txBody>
      </p:sp>
      <p:sp>
        <p:nvSpPr>
          <p:cNvPr id="4" name="Slide Number Placeholder 3"/>
          <p:cNvSpPr>
            <a:spLocks noGrp="1"/>
          </p:cNvSpPr>
          <p:nvPr>
            <p:ph type="sldNum" sz="quarter" idx="10"/>
          </p:nvPr>
        </p:nvSpPr>
        <p:spPr/>
        <p:txBody>
          <a:bodyPr/>
          <a:lstStyle/>
          <a:p>
            <a:pPr>
              <a:defRPr/>
            </a:pPr>
            <a:fld id="{33E46088-57E5-40C1-9BE0-2A022D41B4E8}" type="slidenum">
              <a:rPr lang="en-US" smtClean="0"/>
              <a:pPr>
                <a:defRPr/>
              </a:pPr>
              <a:t>11</a:t>
            </a:fld>
            <a:endParaRPr lang="en-US" dirty="0"/>
          </a:p>
        </p:txBody>
      </p:sp>
    </p:spTree>
    <p:extLst>
      <p:ext uri="{BB962C8B-B14F-4D97-AF65-F5344CB8AC3E}">
        <p14:creationId xmlns:p14="http://schemas.microsoft.com/office/powerpoint/2010/main" val="92637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90E63-94A8-490B-B8D0-0F70D3F586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D4B78D-539C-422A-AD61-4B9CAA7D0A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30F5BB-BF94-4124-8A15-018CA2D818F4}"/>
              </a:ext>
            </a:extLst>
          </p:cNvPr>
          <p:cNvSpPr>
            <a:spLocks noGrp="1"/>
          </p:cNvSpPr>
          <p:nvPr>
            <p:ph type="dt" sz="half" idx="10"/>
          </p:nvPr>
        </p:nvSpPr>
        <p:spPr/>
        <p:txBody>
          <a:bodyPr/>
          <a:lstStyle/>
          <a:p>
            <a:fld id="{C5AC46B9-065F-4438-96BA-C6E69F00AF45}" type="datetimeFigureOut">
              <a:rPr lang="en-US" smtClean="0"/>
              <a:t>11/29/2024</a:t>
            </a:fld>
            <a:endParaRPr lang="en-US"/>
          </a:p>
        </p:txBody>
      </p:sp>
      <p:sp>
        <p:nvSpPr>
          <p:cNvPr id="5" name="Footer Placeholder 4">
            <a:extLst>
              <a:ext uri="{FF2B5EF4-FFF2-40B4-BE49-F238E27FC236}">
                <a16:creationId xmlns:a16="http://schemas.microsoft.com/office/drawing/2014/main" id="{94F11F22-3868-4741-B18F-AEDD9C796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133E54-30A9-415E-BAD4-B439680DA0C2}"/>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2848305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CD4E2-FEC8-4D82-87F4-108882A9DF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16F5F5-A137-4AD7-A48C-366EF5808E6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AA5C9-78BC-4783-831F-B79FC9A35D0A}"/>
              </a:ext>
            </a:extLst>
          </p:cNvPr>
          <p:cNvSpPr>
            <a:spLocks noGrp="1"/>
          </p:cNvSpPr>
          <p:nvPr>
            <p:ph type="dt" sz="half" idx="10"/>
          </p:nvPr>
        </p:nvSpPr>
        <p:spPr/>
        <p:txBody>
          <a:bodyPr/>
          <a:lstStyle/>
          <a:p>
            <a:fld id="{C5AC46B9-065F-4438-96BA-C6E69F00AF45}" type="datetimeFigureOut">
              <a:rPr lang="en-US" smtClean="0"/>
              <a:t>11/29/2024</a:t>
            </a:fld>
            <a:endParaRPr lang="en-US"/>
          </a:p>
        </p:txBody>
      </p:sp>
      <p:sp>
        <p:nvSpPr>
          <p:cNvPr id="5" name="Footer Placeholder 4">
            <a:extLst>
              <a:ext uri="{FF2B5EF4-FFF2-40B4-BE49-F238E27FC236}">
                <a16:creationId xmlns:a16="http://schemas.microsoft.com/office/drawing/2014/main" id="{D4FFDC3F-BEC3-4350-AD82-ACC304004A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864313-7E35-47FE-A76B-3DD05373631B}"/>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1903795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78CE81-5545-44E9-8F06-EE327BBC5B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B946F8-81F7-4FD0-B3BF-1D3E484D167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FA21E3-3ABB-464F-9666-461A50787A5B}"/>
              </a:ext>
            </a:extLst>
          </p:cNvPr>
          <p:cNvSpPr>
            <a:spLocks noGrp="1"/>
          </p:cNvSpPr>
          <p:nvPr>
            <p:ph type="dt" sz="half" idx="10"/>
          </p:nvPr>
        </p:nvSpPr>
        <p:spPr/>
        <p:txBody>
          <a:bodyPr/>
          <a:lstStyle/>
          <a:p>
            <a:fld id="{C5AC46B9-065F-4438-96BA-C6E69F00AF45}" type="datetimeFigureOut">
              <a:rPr lang="en-US" smtClean="0"/>
              <a:t>11/29/2024</a:t>
            </a:fld>
            <a:endParaRPr lang="en-US"/>
          </a:p>
        </p:txBody>
      </p:sp>
      <p:sp>
        <p:nvSpPr>
          <p:cNvPr id="5" name="Footer Placeholder 4">
            <a:extLst>
              <a:ext uri="{FF2B5EF4-FFF2-40B4-BE49-F238E27FC236}">
                <a16:creationId xmlns:a16="http://schemas.microsoft.com/office/drawing/2014/main" id="{E45A1EF6-F671-4533-9FE0-7CA01007C2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10E8F-FCDE-4469-96E2-1F3259DEF8BD}"/>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2082412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タイトルとコンテンツ">
    <p:spTree>
      <p:nvGrpSpPr>
        <p:cNvPr id="1" name=""/>
        <p:cNvGrpSpPr/>
        <p:nvPr/>
      </p:nvGrpSpPr>
      <p:grpSpPr>
        <a:xfrm>
          <a:off x="0" y="0"/>
          <a:ext cx="0" cy="0"/>
          <a:chOff x="0" y="0"/>
          <a:chExt cx="0" cy="0"/>
        </a:xfrm>
      </p:grpSpPr>
      <p:sp>
        <p:nvSpPr>
          <p:cNvPr id="7" name="正方形/長方形 6"/>
          <p:cNvSpPr/>
          <p:nvPr userDrawn="1"/>
        </p:nvSpPr>
        <p:spPr>
          <a:xfrm>
            <a:off x="-12288" y="0"/>
            <a:ext cx="12204288" cy="540000"/>
          </a:xfrm>
          <a:prstGeom prst="rect">
            <a:avLst/>
          </a:pr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4282" tIns="37141" rIns="74282" bIns="37141" anchor="ctr"/>
          <a:lstStyle/>
          <a:p>
            <a:pPr algn="l">
              <a:buSzPct val="100000"/>
            </a:pPr>
            <a:endParaRPr lang="ja-JP" altLang="en-US" sz="975">
              <a:solidFill>
                <a:prstClr val="white"/>
              </a:solidFill>
              <a:latin typeface="Meiryo UI"/>
            </a:endParaRPr>
          </a:p>
        </p:txBody>
      </p:sp>
      <p:sp>
        <p:nvSpPr>
          <p:cNvPr id="2" name="タイトル 1"/>
          <p:cNvSpPr>
            <a:spLocks noGrp="1"/>
          </p:cNvSpPr>
          <p:nvPr>
            <p:ph type="title"/>
          </p:nvPr>
        </p:nvSpPr>
        <p:spPr>
          <a:xfrm>
            <a:off x="143341" y="0"/>
            <a:ext cx="11372802" cy="521042"/>
          </a:xfrm>
          <a:solidFill>
            <a:srgbClr val="000000">
              <a:alpha val="0"/>
            </a:srgbClr>
          </a:solidFill>
        </p:spPr>
        <p:txBody>
          <a:bodyPr/>
          <a:lstStyle>
            <a:lvl1pPr>
              <a:defRPr b="1">
                <a:solidFill>
                  <a:schemeClr val="bg1"/>
                </a:solidFill>
              </a:defRPr>
            </a:lvl1pPr>
          </a:lstStyle>
          <a:p>
            <a:r>
              <a:rPr kumimoji="1" lang="ja-JP" altLang="en-US" dirty="0"/>
              <a:t>マスタ タイトルの書式設定</a:t>
            </a:r>
          </a:p>
        </p:txBody>
      </p:sp>
      <p:sp>
        <p:nvSpPr>
          <p:cNvPr id="6" name="スライド番号プレースホルダ 5"/>
          <p:cNvSpPr>
            <a:spLocks noGrp="1"/>
          </p:cNvSpPr>
          <p:nvPr>
            <p:ph type="sldNum" sz="quarter" idx="12"/>
          </p:nvPr>
        </p:nvSpPr>
        <p:spPr>
          <a:xfrm>
            <a:off x="11408253" y="91788"/>
            <a:ext cx="736444" cy="365125"/>
          </a:xfrm>
        </p:spPr>
        <p:txBody>
          <a:bodyPr/>
          <a:lstStyle>
            <a:lvl1pPr>
              <a:defRPr>
                <a:solidFill>
                  <a:schemeClr val="bg1"/>
                </a:solidFill>
              </a:defRPr>
            </a:lvl1pPr>
          </a:lstStyle>
          <a:p>
            <a:fld id="{D2D8002D-B5B0-4BAC-B1F6-782DDCCE6D9C}" type="slidenum">
              <a:rPr lang="ja-JP" altLang="en-US" smtClean="0">
                <a:solidFill>
                  <a:prstClr val="white"/>
                </a:solidFill>
              </a:rPr>
              <a:pPr/>
              <a:t>‹#›</a:t>
            </a:fld>
            <a:endParaRPr lang="ja-JP" altLang="en-US" dirty="0">
              <a:solidFill>
                <a:prstClr val="white"/>
              </a:solidFill>
            </a:endParaRPr>
          </a:p>
        </p:txBody>
      </p:sp>
      <p:sp>
        <p:nvSpPr>
          <p:cNvPr id="4" name="正方形/長方形 3"/>
          <p:cNvSpPr/>
          <p:nvPr userDrawn="1"/>
        </p:nvSpPr>
        <p:spPr>
          <a:xfrm>
            <a:off x="0" y="6381328"/>
            <a:ext cx="12192000" cy="476672"/>
          </a:xfrm>
          <a:prstGeom prst="rect">
            <a:avLst/>
          </a:prstGeom>
          <a:solidFill>
            <a:schemeClr val="bg1"/>
          </a:solidFill>
          <a:ln>
            <a:solidFill>
              <a:srgbClr val="FFFF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ja-JP" altLang="en-US" sz="1463">
              <a:solidFill>
                <a:prstClr val="white"/>
              </a:solidFill>
            </a:endParaRPr>
          </a:p>
        </p:txBody>
      </p:sp>
      <p:cxnSp>
        <p:nvCxnSpPr>
          <p:cNvPr id="8" name="直線コネクタ 7"/>
          <p:cNvCxnSpPr/>
          <p:nvPr userDrawn="1"/>
        </p:nvCxnSpPr>
        <p:spPr>
          <a:xfrm flipV="1">
            <a:off x="11516142" y="54592"/>
            <a:ext cx="0" cy="432000"/>
          </a:xfrm>
          <a:prstGeom prst="line">
            <a:avLst/>
          </a:prstGeom>
          <a:ln>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365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79324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01B0-DB86-4EE2-9CE0-461ECF60A4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31C130-C61B-4020-B226-E9B3A03578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ECFFE-8E2E-4951-B890-3D0DE2D35CCF}"/>
              </a:ext>
            </a:extLst>
          </p:cNvPr>
          <p:cNvSpPr>
            <a:spLocks noGrp="1"/>
          </p:cNvSpPr>
          <p:nvPr>
            <p:ph type="dt" sz="half" idx="10"/>
          </p:nvPr>
        </p:nvSpPr>
        <p:spPr/>
        <p:txBody>
          <a:bodyPr/>
          <a:lstStyle/>
          <a:p>
            <a:fld id="{C5AC46B9-065F-4438-96BA-C6E69F00AF45}" type="datetimeFigureOut">
              <a:rPr lang="en-US" smtClean="0"/>
              <a:t>11/29/2024</a:t>
            </a:fld>
            <a:endParaRPr lang="en-US"/>
          </a:p>
        </p:txBody>
      </p:sp>
      <p:sp>
        <p:nvSpPr>
          <p:cNvPr id="5" name="Footer Placeholder 4">
            <a:extLst>
              <a:ext uri="{FF2B5EF4-FFF2-40B4-BE49-F238E27FC236}">
                <a16:creationId xmlns:a16="http://schemas.microsoft.com/office/drawing/2014/main" id="{3B28BF0E-B370-462B-B79A-1AB263CB8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6C7208-2197-4B4A-80AE-707277C22ED3}"/>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386041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E58E-5AF9-4895-8A05-7A7EFDEB26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A0E6EF-5711-4440-8872-0D270846E7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333DC83-8D46-4355-B4FC-D1E343661692}"/>
              </a:ext>
            </a:extLst>
          </p:cNvPr>
          <p:cNvSpPr>
            <a:spLocks noGrp="1"/>
          </p:cNvSpPr>
          <p:nvPr>
            <p:ph type="dt" sz="half" idx="10"/>
          </p:nvPr>
        </p:nvSpPr>
        <p:spPr/>
        <p:txBody>
          <a:bodyPr/>
          <a:lstStyle/>
          <a:p>
            <a:fld id="{C5AC46B9-065F-4438-96BA-C6E69F00AF45}" type="datetimeFigureOut">
              <a:rPr lang="en-US" smtClean="0"/>
              <a:t>11/29/2024</a:t>
            </a:fld>
            <a:endParaRPr lang="en-US"/>
          </a:p>
        </p:txBody>
      </p:sp>
      <p:sp>
        <p:nvSpPr>
          <p:cNvPr id="5" name="Footer Placeholder 4">
            <a:extLst>
              <a:ext uri="{FF2B5EF4-FFF2-40B4-BE49-F238E27FC236}">
                <a16:creationId xmlns:a16="http://schemas.microsoft.com/office/drawing/2014/main" id="{14E8C1B7-82DA-4479-B5D2-0F6997F88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4A4FAA-A405-4015-BE6D-1A1EA5669E42}"/>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1440494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B7B88-0420-44DB-A807-A27F72D449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6AB294-8A49-470C-BF3B-BF9FABA9C7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11FA9D-31C8-43BB-A18B-CE4FE001CCA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614619-2F47-454C-8973-F3DB59FCDDE8}"/>
              </a:ext>
            </a:extLst>
          </p:cNvPr>
          <p:cNvSpPr>
            <a:spLocks noGrp="1"/>
          </p:cNvSpPr>
          <p:nvPr>
            <p:ph type="dt" sz="half" idx="10"/>
          </p:nvPr>
        </p:nvSpPr>
        <p:spPr/>
        <p:txBody>
          <a:bodyPr/>
          <a:lstStyle/>
          <a:p>
            <a:fld id="{C5AC46B9-065F-4438-96BA-C6E69F00AF45}" type="datetimeFigureOut">
              <a:rPr lang="en-US" smtClean="0"/>
              <a:t>11/29/2024</a:t>
            </a:fld>
            <a:endParaRPr lang="en-US"/>
          </a:p>
        </p:txBody>
      </p:sp>
      <p:sp>
        <p:nvSpPr>
          <p:cNvPr id="6" name="Footer Placeholder 5">
            <a:extLst>
              <a:ext uri="{FF2B5EF4-FFF2-40B4-BE49-F238E27FC236}">
                <a16:creationId xmlns:a16="http://schemas.microsoft.com/office/drawing/2014/main" id="{F86814D6-3CDB-472D-8EBC-5C2EF104EB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29418E-8B73-4378-A9E5-2905E87B2CC9}"/>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328305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8D1A-B008-448D-A77E-A7AABD89C6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C56C2B-505A-4F8D-89C7-7886A812AC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A1885AB-EF27-492C-838A-B7BD472223D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D130E5-5726-43F5-B096-A80A781EF4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FEB0C41-0D66-4BCC-9965-317727716F1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4E4393-D3E1-4C4D-B17C-13700F4BEB73}"/>
              </a:ext>
            </a:extLst>
          </p:cNvPr>
          <p:cNvSpPr>
            <a:spLocks noGrp="1"/>
          </p:cNvSpPr>
          <p:nvPr>
            <p:ph type="dt" sz="half" idx="10"/>
          </p:nvPr>
        </p:nvSpPr>
        <p:spPr/>
        <p:txBody>
          <a:bodyPr/>
          <a:lstStyle/>
          <a:p>
            <a:fld id="{C5AC46B9-065F-4438-96BA-C6E69F00AF45}" type="datetimeFigureOut">
              <a:rPr lang="en-US" smtClean="0"/>
              <a:t>11/29/2024</a:t>
            </a:fld>
            <a:endParaRPr lang="en-US"/>
          </a:p>
        </p:txBody>
      </p:sp>
      <p:sp>
        <p:nvSpPr>
          <p:cNvPr id="8" name="Footer Placeholder 7">
            <a:extLst>
              <a:ext uri="{FF2B5EF4-FFF2-40B4-BE49-F238E27FC236}">
                <a16:creationId xmlns:a16="http://schemas.microsoft.com/office/drawing/2014/main" id="{8C0792F7-7DC6-45A3-9E57-955F4CF460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6BC767-B929-4738-AD5C-2CE6713EC003}"/>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30841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4371B-EDFE-4746-A651-1018EF5E28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A3C3FF-4594-48D3-96AC-75A644D62BBE}"/>
              </a:ext>
            </a:extLst>
          </p:cNvPr>
          <p:cNvSpPr>
            <a:spLocks noGrp="1"/>
          </p:cNvSpPr>
          <p:nvPr>
            <p:ph type="dt" sz="half" idx="10"/>
          </p:nvPr>
        </p:nvSpPr>
        <p:spPr/>
        <p:txBody>
          <a:bodyPr/>
          <a:lstStyle/>
          <a:p>
            <a:fld id="{C5AC46B9-065F-4438-96BA-C6E69F00AF45}" type="datetimeFigureOut">
              <a:rPr lang="en-US" smtClean="0"/>
              <a:t>11/29/2024</a:t>
            </a:fld>
            <a:endParaRPr lang="en-US"/>
          </a:p>
        </p:txBody>
      </p:sp>
      <p:sp>
        <p:nvSpPr>
          <p:cNvPr id="4" name="Footer Placeholder 3">
            <a:extLst>
              <a:ext uri="{FF2B5EF4-FFF2-40B4-BE49-F238E27FC236}">
                <a16:creationId xmlns:a16="http://schemas.microsoft.com/office/drawing/2014/main" id="{57C16C32-B814-4D6B-9229-BFC10EF0A1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431FC4-323B-473B-8563-0B354808177E}"/>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1708377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43732A-942C-4667-850D-04ED4423264D}"/>
              </a:ext>
            </a:extLst>
          </p:cNvPr>
          <p:cNvSpPr>
            <a:spLocks noGrp="1"/>
          </p:cNvSpPr>
          <p:nvPr>
            <p:ph type="dt" sz="half" idx="10"/>
          </p:nvPr>
        </p:nvSpPr>
        <p:spPr/>
        <p:txBody>
          <a:bodyPr/>
          <a:lstStyle/>
          <a:p>
            <a:fld id="{C5AC46B9-065F-4438-96BA-C6E69F00AF45}" type="datetimeFigureOut">
              <a:rPr lang="en-US" smtClean="0"/>
              <a:t>11/29/2024</a:t>
            </a:fld>
            <a:endParaRPr lang="en-US"/>
          </a:p>
        </p:txBody>
      </p:sp>
      <p:sp>
        <p:nvSpPr>
          <p:cNvPr id="3" name="Footer Placeholder 2">
            <a:extLst>
              <a:ext uri="{FF2B5EF4-FFF2-40B4-BE49-F238E27FC236}">
                <a16:creationId xmlns:a16="http://schemas.microsoft.com/office/drawing/2014/main" id="{141F09C5-08F5-4877-B05B-B0E208D095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DA8AD6-60E0-49B8-A6C2-B0D3EA28179C}"/>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894696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45079-BB94-40EE-AC78-E85DBADA9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4C79DD-A238-4F75-B9D8-43BBA7A8B5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489913-7FE1-4F57-BDB6-CEFC671066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3406C7-DC40-4DD6-A217-32BFCD9A5749}"/>
              </a:ext>
            </a:extLst>
          </p:cNvPr>
          <p:cNvSpPr>
            <a:spLocks noGrp="1"/>
          </p:cNvSpPr>
          <p:nvPr>
            <p:ph type="dt" sz="half" idx="10"/>
          </p:nvPr>
        </p:nvSpPr>
        <p:spPr/>
        <p:txBody>
          <a:bodyPr/>
          <a:lstStyle/>
          <a:p>
            <a:fld id="{C5AC46B9-065F-4438-96BA-C6E69F00AF45}" type="datetimeFigureOut">
              <a:rPr lang="en-US" smtClean="0"/>
              <a:t>11/29/2024</a:t>
            </a:fld>
            <a:endParaRPr lang="en-US"/>
          </a:p>
        </p:txBody>
      </p:sp>
      <p:sp>
        <p:nvSpPr>
          <p:cNvPr id="6" name="Footer Placeholder 5">
            <a:extLst>
              <a:ext uri="{FF2B5EF4-FFF2-40B4-BE49-F238E27FC236}">
                <a16:creationId xmlns:a16="http://schemas.microsoft.com/office/drawing/2014/main" id="{882250E6-0CAB-4383-A338-C7848229FB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5AEF65-DD73-4B4F-BB06-54719E65B38A}"/>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3719025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2C00C-59FB-48BF-9E61-CE6405B06C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40A4AB-92DA-4728-8363-3E06F61BD0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1FA6F2-C5A0-40CB-AF18-DD4E161C03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0FCF3EF-502B-4AD6-A710-FD12AC379459}"/>
              </a:ext>
            </a:extLst>
          </p:cNvPr>
          <p:cNvSpPr>
            <a:spLocks noGrp="1"/>
          </p:cNvSpPr>
          <p:nvPr>
            <p:ph type="dt" sz="half" idx="10"/>
          </p:nvPr>
        </p:nvSpPr>
        <p:spPr/>
        <p:txBody>
          <a:bodyPr/>
          <a:lstStyle/>
          <a:p>
            <a:fld id="{C5AC46B9-065F-4438-96BA-C6E69F00AF45}" type="datetimeFigureOut">
              <a:rPr lang="en-US" smtClean="0"/>
              <a:t>11/29/2024</a:t>
            </a:fld>
            <a:endParaRPr lang="en-US"/>
          </a:p>
        </p:txBody>
      </p:sp>
      <p:sp>
        <p:nvSpPr>
          <p:cNvPr id="6" name="Footer Placeholder 5">
            <a:extLst>
              <a:ext uri="{FF2B5EF4-FFF2-40B4-BE49-F238E27FC236}">
                <a16:creationId xmlns:a16="http://schemas.microsoft.com/office/drawing/2014/main" id="{CAFEDCF5-24C5-46CF-A4F7-06D4D08823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0FF4BB-B791-43F9-9009-073E03BD5438}"/>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3616300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4FF6E4-302A-47FC-A683-D1DCB18041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7E2888-13F6-4BD3-B1E9-D501BEC4A5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EE6A5-7155-4A66-8E2C-379E4F43F7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AC46B9-065F-4438-96BA-C6E69F00AF45}" type="datetimeFigureOut">
              <a:rPr lang="en-US" smtClean="0"/>
              <a:t>11/29/2024</a:t>
            </a:fld>
            <a:endParaRPr lang="en-US"/>
          </a:p>
        </p:txBody>
      </p:sp>
      <p:sp>
        <p:nvSpPr>
          <p:cNvPr id="5" name="Footer Placeholder 4">
            <a:extLst>
              <a:ext uri="{FF2B5EF4-FFF2-40B4-BE49-F238E27FC236}">
                <a16:creationId xmlns:a16="http://schemas.microsoft.com/office/drawing/2014/main" id="{5D89748E-6008-4E9D-9BF2-CE35C1F14B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3BF59-B5CB-4550-BFA1-D33D64ABC0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03BB07-E0DC-4E21-8DD3-F669852645CA}" type="slidenum">
              <a:rPr lang="en-US" smtClean="0"/>
              <a:t>‹#›</a:t>
            </a:fld>
            <a:endParaRPr lang="en-US"/>
          </a:p>
        </p:txBody>
      </p:sp>
    </p:spTree>
    <p:extLst>
      <p:ext uri="{BB962C8B-B14F-4D97-AF65-F5344CB8AC3E}">
        <p14:creationId xmlns:p14="http://schemas.microsoft.com/office/powerpoint/2010/main" val="4286879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microsoft.com/office/2007/relationships/hdphoto" Target="../media/hdphoto1.wdp"/><Relationship Id="rId18" Type="http://schemas.openxmlformats.org/officeDocument/2006/relationships/image" Target="../media/image14.jpeg"/><Relationship Id="rId26" Type="http://schemas.openxmlformats.org/officeDocument/2006/relationships/image" Target="../media/image22.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3.png"/><Relationship Id="rId25" Type="http://schemas.openxmlformats.org/officeDocument/2006/relationships/image" Target="../media/image21.png"/><Relationship Id="rId2" Type="http://schemas.openxmlformats.org/officeDocument/2006/relationships/notesSlide" Target="../notesSlides/notesSlide1.xml"/><Relationship Id="rId16" Type="http://schemas.microsoft.com/office/2007/relationships/hdphoto" Target="../media/hdphoto2.wdp"/><Relationship Id="rId20" Type="http://schemas.openxmlformats.org/officeDocument/2006/relationships/image" Target="../media/image16.jpg"/><Relationship Id="rId29"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0.png"/><Relationship Id="rId32" Type="http://schemas.openxmlformats.org/officeDocument/2006/relationships/image" Target="../media/image28.png"/><Relationship Id="rId5" Type="http://schemas.openxmlformats.org/officeDocument/2006/relationships/image" Target="../media/image3.png"/><Relationship Id="rId15" Type="http://schemas.openxmlformats.org/officeDocument/2006/relationships/image" Target="../media/image12.png"/><Relationship Id="rId23" Type="http://schemas.openxmlformats.org/officeDocument/2006/relationships/image" Target="../media/image19.png"/><Relationship Id="rId28" Type="http://schemas.openxmlformats.org/officeDocument/2006/relationships/image" Target="../media/image24.png"/><Relationship Id="rId10" Type="http://schemas.openxmlformats.org/officeDocument/2006/relationships/image" Target="../media/image8.jpeg"/><Relationship Id="rId19" Type="http://schemas.openxmlformats.org/officeDocument/2006/relationships/image" Target="../media/image15.png"/><Relationship Id="rId31"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1.png"/><Relationship Id="rId22" Type="http://schemas.openxmlformats.org/officeDocument/2006/relationships/image" Target="../media/image18.png"/><Relationship Id="rId27" Type="http://schemas.openxmlformats.org/officeDocument/2006/relationships/image" Target="../media/image23.emf"/><Relationship Id="rId30"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8" Type="http://schemas.openxmlformats.org/officeDocument/2006/relationships/image" Target="../media/image6.jpeg"/><Relationship Id="rId13" Type="http://schemas.microsoft.com/office/2007/relationships/hdphoto" Target="../media/hdphoto1.wdp"/><Relationship Id="rId18" Type="http://schemas.openxmlformats.org/officeDocument/2006/relationships/image" Target="../media/image13.png"/><Relationship Id="rId26" Type="http://schemas.openxmlformats.org/officeDocument/2006/relationships/image" Target="../media/image15.png"/><Relationship Id="rId3" Type="http://schemas.openxmlformats.org/officeDocument/2006/relationships/image" Target="../media/image3.png"/><Relationship Id="rId21" Type="http://schemas.openxmlformats.org/officeDocument/2006/relationships/image" Target="../media/image89.pn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86.emf"/><Relationship Id="rId25" Type="http://schemas.openxmlformats.org/officeDocument/2006/relationships/image" Target="../media/image14.jpeg"/><Relationship Id="rId2" Type="http://schemas.openxmlformats.org/officeDocument/2006/relationships/notesSlide" Target="../notesSlides/notesSlide9.xml"/><Relationship Id="rId16" Type="http://schemas.microsoft.com/office/2007/relationships/hdphoto" Target="../media/hdphoto2.wdp"/><Relationship Id="rId20"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85.jpeg"/><Relationship Id="rId11" Type="http://schemas.openxmlformats.org/officeDocument/2006/relationships/image" Target="../media/image9.png"/><Relationship Id="rId24" Type="http://schemas.openxmlformats.org/officeDocument/2006/relationships/image" Target="../media/image19.png"/><Relationship Id="rId5" Type="http://schemas.openxmlformats.org/officeDocument/2006/relationships/image" Target="../media/image84.png"/><Relationship Id="rId15" Type="http://schemas.openxmlformats.org/officeDocument/2006/relationships/image" Target="../media/image12.png"/><Relationship Id="rId23" Type="http://schemas.openxmlformats.org/officeDocument/2006/relationships/image" Target="../media/image91.png"/><Relationship Id="rId28" Type="http://schemas.openxmlformats.org/officeDocument/2006/relationships/image" Target="../media/image92.jpeg"/><Relationship Id="rId10" Type="http://schemas.openxmlformats.org/officeDocument/2006/relationships/image" Target="../media/image8.jpeg"/><Relationship Id="rId19" Type="http://schemas.openxmlformats.org/officeDocument/2006/relationships/image" Target="../media/image87.jpeg"/><Relationship Id="rId4" Type="http://schemas.openxmlformats.org/officeDocument/2006/relationships/image" Target="../media/image4.png"/><Relationship Id="rId9" Type="http://schemas.openxmlformats.org/officeDocument/2006/relationships/image" Target="../media/image7.jpeg"/><Relationship Id="rId14" Type="http://schemas.openxmlformats.org/officeDocument/2006/relationships/image" Target="../media/image11.png"/><Relationship Id="rId22" Type="http://schemas.openxmlformats.org/officeDocument/2006/relationships/image" Target="../media/image90.wmf"/><Relationship Id="rId27" Type="http://schemas.openxmlformats.org/officeDocument/2006/relationships/image" Target="../media/image16.jpg"/></Relationships>
</file>

<file path=ppt/slides/_rels/slide2.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jpg"/><Relationship Id="rId12"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2.jpg"/><Relationship Id="rId11" Type="http://schemas.openxmlformats.org/officeDocument/2006/relationships/image" Target="../media/image37.jpeg"/><Relationship Id="rId5" Type="http://schemas.openxmlformats.org/officeDocument/2006/relationships/image" Target="../media/image31.jpg"/><Relationship Id="rId10" Type="http://schemas.openxmlformats.org/officeDocument/2006/relationships/image" Target="../media/image36.png"/><Relationship Id="rId4" Type="http://schemas.openxmlformats.org/officeDocument/2006/relationships/image" Target="../media/image30.wmf"/><Relationship Id="rId9" Type="http://schemas.openxmlformats.org/officeDocument/2006/relationships/image" Target="../media/image3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38.png"/><Relationship Id="rId3" Type="http://schemas.openxmlformats.org/officeDocument/2006/relationships/image" Target="../media/image44.png"/><Relationship Id="rId21" Type="http://schemas.openxmlformats.org/officeDocument/2006/relationships/image" Target="../media/image58.png"/><Relationship Id="rId7" Type="http://schemas.openxmlformats.org/officeDocument/2006/relationships/image" Target="../media/image37.jpeg"/><Relationship Id="rId12" Type="http://schemas.openxmlformats.org/officeDocument/2006/relationships/image" Target="../media/image51.jpg"/><Relationship Id="rId17" Type="http://schemas.microsoft.com/office/2007/relationships/hdphoto" Target="../media/hdphoto4.wdp"/><Relationship Id="rId2" Type="http://schemas.openxmlformats.org/officeDocument/2006/relationships/notesSlide" Target="../notesSlides/notesSlide6.xml"/><Relationship Id="rId16" Type="http://schemas.openxmlformats.org/officeDocument/2006/relationships/image" Target="../media/image55.png"/><Relationship Id="rId20" Type="http://schemas.openxmlformats.org/officeDocument/2006/relationships/image" Target="../media/image57.jpe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5" Type="http://schemas.openxmlformats.org/officeDocument/2006/relationships/image" Target="../media/image54.emf"/><Relationship Id="rId10" Type="http://schemas.openxmlformats.org/officeDocument/2006/relationships/image" Target="../media/image49.png"/><Relationship Id="rId19" Type="http://schemas.openxmlformats.org/officeDocument/2006/relationships/image" Target="../media/image56.jpeg"/><Relationship Id="rId4" Type="http://schemas.microsoft.com/office/2007/relationships/hdphoto" Target="../media/hdphoto3.wdp"/><Relationship Id="rId9" Type="http://schemas.openxmlformats.org/officeDocument/2006/relationships/image" Target="../media/image48.png"/><Relationship Id="rId14" Type="http://schemas.openxmlformats.org/officeDocument/2006/relationships/image" Target="../media/image53.jpeg"/></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65.jpeg"/><Relationship Id="rId13" Type="http://schemas.openxmlformats.org/officeDocument/2006/relationships/image" Target="../media/image70.jpeg"/><Relationship Id="rId18" Type="http://schemas.openxmlformats.org/officeDocument/2006/relationships/image" Target="../media/image75.jpeg"/><Relationship Id="rId3" Type="http://schemas.openxmlformats.org/officeDocument/2006/relationships/image" Target="../media/image61.jpeg"/><Relationship Id="rId7" Type="http://schemas.microsoft.com/office/2007/relationships/hdphoto" Target="../media/hdphoto5.wdp"/><Relationship Id="rId12" Type="http://schemas.openxmlformats.org/officeDocument/2006/relationships/image" Target="../media/image69.jpeg"/><Relationship Id="rId17" Type="http://schemas.openxmlformats.org/officeDocument/2006/relationships/image" Target="../media/image74.jpeg"/><Relationship Id="rId2" Type="http://schemas.openxmlformats.org/officeDocument/2006/relationships/notesSlide" Target="../notesSlides/notesSlide7.xml"/><Relationship Id="rId16" Type="http://schemas.openxmlformats.org/officeDocument/2006/relationships/image" Target="../media/image73.jpeg"/><Relationship Id="rId20" Type="http://schemas.openxmlformats.org/officeDocument/2006/relationships/image" Target="../media/image77.jpeg"/><Relationship Id="rId1" Type="http://schemas.openxmlformats.org/officeDocument/2006/relationships/slideLayout" Target="../slideLayouts/slideLayout13.xml"/><Relationship Id="rId6" Type="http://schemas.openxmlformats.org/officeDocument/2006/relationships/image" Target="../media/image64.png"/><Relationship Id="rId11" Type="http://schemas.openxmlformats.org/officeDocument/2006/relationships/image" Target="../media/image68.jpeg"/><Relationship Id="rId5" Type="http://schemas.openxmlformats.org/officeDocument/2006/relationships/image" Target="../media/image63.jpeg"/><Relationship Id="rId15" Type="http://schemas.openxmlformats.org/officeDocument/2006/relationships/image" Target="../media/image72.png"/><Relationship Id="rId10" Type="http://schemas.openxmlformats.org/officeDocument/2006/relationships/image" Target="../media/image67.jpeg"/><Relationship Id="rId19" Type="http://schemas.openxmlformats.org/officeDocument/2006/relationships/image" Target="../media/image76.png"/><Relationship Id="rId4" Type="http://schemas.openxmlformats.org/officeDocument/2006/relationships/image" Target="../media/image62.jpeg"/><Relationship Id="rId9" Type="http://schemas.openxmlformats.org/officeDocument/2006/relationships/image" Target="../media/image66.jpeg"/><Relationship Id="rId14" Type="http://schemas.openxmlformats.org/officeDocument/2006/relationships/image" Target="../media/image71.jpeg"/></Relationships>
</file>

<file path=ppt/slides/_rels/slide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7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1255DC-5C74-3AF8-5501-428B873E85DD}"/>
              </a:ext>
            </a:extLst>
          </p:cNvPr>
          <p:cNvSpPr>
            <a:spLocks noGrp="1"/>
          </p:cNvSpPr>
          <p:nvPr>
            <p:ph type="title"/>
          </p:nvPr>
        </p:nvSpPr>
        <p:spPr/>
        <p:txBody>
          <a:bodyPr anchor="ctr" anchorCtr="0">
            <a:noAutofit/>
          </a:bodyPr>
          <a:lstStyle/>
          <a:p>
            <a:r>
              <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rPr>
              <a:t>2. Direction of </a:t>
            </a:r>
            <a:r>
              <a:rPr kumimoji="1" lang="en-US" altLang="ja-JP" sz="2800" dirty="0">
                <a:latin typeface="Meiryo UI" panose="020B0604030504040204" pitchFamily="50" charset="-128"/>
                <a:ea typeface="Meiryo UI" panose="020B0604030504040204" pitchFamily="50" charset="-128"/>
              </a:rPr>
              <a:t>Smart Factory</a:t>
            </a:r>
            <a:endPar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endParaRPr>
          </a:p>
        </p:txBody>
      </p:sp>
      <p:sp>
        <p:nvSpPr>
          <p:cNvPr id="24" name="スライド番号プレースホルダー 1">
            <a:extLst>
              <a:ext uri="{FF2B5EF4-FFF2-40B4-BE49-F238E27FC236}">
                <a16:creationId xmlns:a16="http://schemas.microsoft.com/office/drawing/2014/main" id="{F9FEBE4C-E49F-4054-3898-20AEB2E826C3}"/>
              </a:ext>
            </a:extLst>
          </p:cNvPr>
          <p:cNvSpPr txBox="1">
            <a:spLocks/>
          </p:cNvSpPr>
          <p:nvPr/>
        </p:nvSpPr>
        <p:spPr>
          <a:xfrm>
            <a:off x="10512500" y="76201"/>
            <a:ext cx="502985" cy="386953"/>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742950">
              <a:defRPr/>
            </a:pPr>
            <a:fld id="{A6705B51-3E76-476E-9043-25CC5A430484}" type="slidenum">
              <a:rPr kumimoji="1" lang="en-US" altLang="ja-JP" sz="1625">
                <a:solidFill>
                  <a:prstClr val="white"/>
                </a:solidFill>
                <a:latin typeface="Meiryo UI" panose="020B0604030504040204" pitchFamily="50" charset="-128"/>
                <a:ea typeface="Meiryo UI" panose="020B0604030504040204" pitchFamily="50" charset="-128"/>
              </a:rPr>
              <a:pPr algn="ctr" defTabSz="742950">
                <a:defRPr/>
              </a:pPr>
              <a:t>1</a:t>
            </a:fld>
            <a:endParaRPr kumimoji="1" lang="en-US" altLang="ja-JP" sz="1625" dirty="0">
              <a:solidFill>
                <a:prstClr val="white"/>
              </a:solidFill>
              <a:latin typeface="Meiryo UI" panose="020B0604030504040204" pitchFamily="50" charset="-128"/>
              <a:ea typeface="Meiryo UI" panose="020B0604030504040204" pitchFamily="50" charset="-128"/>
            </a:endParaRPr>
          </a:p>
        </p:txBody>
      </p:sp>
      <p:pic>
        <p:nvPicPr>
          <p:cNvPr id="3" name="Picture 457">
            <a:extLst>
              <a:ext uri="{FF2B5EF4-FFF2-40B4-BE49-F238E27FC236}">
                <a16:creationId xmlns:a16="http://schemas.microsoft.com/office/drawing/2014/main" id="{C051A5EF-D881-F663-4916-FD1C7116317F}"/>
              </a:ext>
            </a:extLst>
          </p:cNvPr>
          <p:cNvPicPr>
            <a:picLocks noChangeAspect="1"/>
          </p:cNvPicPr>
          <p:nvPr/>
        </p:nvPicPr>
        <p:blipFill rotWithShape="1">
          <a:blip r:embed="rId3"/>
          <a:srcRect t="9005"/>
          <a:stretch/>
        </p:blipFill>
        <p:spPr>
          <a:xfrm>
            <a:off x="6335325" y="5709653"/>
            <a:ext cx="3147280" cy="1029541"/>
          </a:xfrm>
          <a:prstGeom prst="rect">
            <a:avLst/>
          </a:prstGeom>
        </p:spPr>
      </p:pic>
      <p:pic>
        <p:nvPicPr>
          <p:cNvPr id="5" name="Picture 443">
            <a:extLst>
              <a:ext uri="{FF2B5EF4-FFF2-40B4-BE49-F238E27FC236}">
                <a16:creationId xmlns:a16="http://schemas.microsoft.com/office/drawing/2014/main" id="{F3EC2156-4FE5-B2B0-DF77-1945991186C0}"/>
              </a:ext>
            </a:extLst>
          </p:cNvPr>
          <p:cNvPicPr>
            <a:picLocks noChangeAspect="1"/>
          </p:cNvPicPr>
          <p:nvPr/>
        </p:nvPicPr>
        <p:blipFill>
          <a:blip r:embed="rId4"/>
          <a:stretch>
            <a:fillRect/>
          </a:stretch>
        </p:blipFill>
        <p:spPr>
          <a:xfrm>
            <a:off x="3819136" y="2434498"/>
            <a:ext cx="241978" cy="471735"/>
          </a:xfrm>
          <a:prstGeom prst="rect">
            <a:avLst/>
          </a:prstGeom>
        </p:spPr>
      </p:pic>
      <p:sp>
        <p:nvSpPr>
          <p:cNvPr id="6" name="Rectangle 207">
            <a:extLst>
              <a:ext uri="{FF2B5EF4-FFF2-40B4-BE49-F238E27FC236}">
                <a16:creationId xmlns:a16="http://schemas.microsoft.com/office/drawing/2014/main" id="{2337A679-470C-28FD-B39C-EB1381F74987}"/>
              </a:ext>
            </a:extLst>
          </p:cNvPr>
          <p:cNvSpPr/>
          <p:nvPr/>
        </p:nvSpPr>
        <p:spPr bwMode="auto">
          <a:xfrm>
            <a:off x="2529238" y="2295414"/>
            <a:ext cx="1055318" cy="1050518"/>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pic>
        <p:nvPicPr>
          <p:cNvPr id="7" name="Picture 208">
            <a:extLst>
              <a:ext uri="{FF2B5EF4-FFF2-40B4-BE49-F238E27FC236}">
                <a16:creationId xmlns:a16="http://schemas.microsoft.com/office/drawing/2014/main" id="{D98B095A-585A-74C8-699D-AD56669B2C60}"/>
              </a:ext>
            </a:extLst>
          </p:cNvPr>
          <p:cNvPicPr>
            <a:picLocks noChangeAspect="1"/>
          </p:cNvPicPr>
          <p:nvPr/>
        </p:nvPicPr>
        <p:blipFill rotWithShape="1">
          <a:blip r:embed="rId5"/>
          <a:srcRect l="47260" t="12222"/>
          <a:stretch/>
        </p:blipFill>
        <p:spPr>
          <a:xfrm>
            <a:off x="5287951" y="2542856"/>
            <a:ext cx="351289" cy="435670"/>
          </a:xfrm>
          <a:prstGeom prst="rect">
            <a:avLst/>
          </a:prstGeom>
        </p:spPr>
      </p:pic>
      <p:pic>
        <p:nvPicPr>
          <p:cNvPr id="8" name="Picture 209">
            <a:extLst>
              <a:ext uri="{FF2B5EF4-FFF2-40B4-BE49-F238E27FC236}">
                <a16:creationId xmlns:a16="http://schemas.microsoft.com/office/drawing/2014/main" id="{3D510DE2-A9ED-57E0-96BE-B69B9328C88E}"/>
              </a:ext>
            </a:extLst>
          </p:cNvPr>
          <p:cNvPicPr>
            <a:picLocks noChangeAspect="1"/>
          </p:cNvPicPr>
          <p:nvPr/>
        </p:nvPicPr>
        <p:blipFill>
          <a:blip r:embed="rId6"/>
          <a:stretch>
            <a:fillRect/>
          </a:stretch>
        </p:blipFill>
        <p:spPr>
          <a:xfrm>
            <a:off x="5089977" y="2324082"/>
            <a:ext cx="651481" cy="251674"/>
          </a:xfrm>
          <a:prstGeom prst="rect">
            <a:avLst/>
          </a:prstGeom>
        </p:spPr>
      </p:pic>
      <p:sp>
        <p:nvSpPr>
          <p:cNvPr id="9" name="Arrow: Right 210">
            <a:extLst>
              <a:ext uri="{FF2B5EF4-FFF2-40B4-BE49-F238E27FC236}">
                <a16:creationId xmlns:a16="http://schemas.microsoft.com/office/drawing/2014/main" id="{BCD8AF3A-AB48-C286-4DA4-EB1A28926061}"/>
              </a:ext>
            </a:extLst>
          </p:cNvPr>
          <p:cNvSpPr/>
          <p:nvPr/>
        </p:nvSpPr>
        <p:spPr>
          <a:xfrm>
            <a:off x="2489493" y="2013266"/>
            <a:ext cx="8455844" cy="364902"/>
          </a:xfrm>
          <a:prstGeom prst="rightArrow">
            <a:avLst/>
          </a:prstGeom>
          <a:solidFill>
            <a:schemeClr val="accent1">
              <a:lumMod val="60000"/>
              <a:lumOff val="4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lIns="36000" tIns="0" rIns="36000" bIns="0" anchor="ctr" anchorCtr="0">
            <a:noAutofit/>
          </a:bodyPr>
          <a:lstStyle/>
          <a:p>
            <a:pPr fontAlgn="base">
              <a:spcBef>
                <a:spcPct val="0"/>
              </a:spcBef>
              <a:spcAft>
                <a:spcPct val="0"/>
              </a:spcAft>
              <a:defRPr/>
            </a:pPr>
            <a:endParaRPr lang="en-US" sz="1100" b="1" dirty="0">
              <a:solidFill>
                <a:srgbClr val="000000">
                  <a:hueOff val="0"/>
                  <a:satOff val="0"/>
                  <a:lumOff val="0"/>
                  <a:alphaOff val="0"/>
                </a:srgbClr>
              </a:solidFill>
              <a:latin typeface="Meiryo UI" panose="020B0604030504040204" pitchFamily="50" charset="-128"/>
              <a:ea typeface="Meiryo UI" panose="020B0604030504040204" pitchFamily="50" charset="-128"/>
            </a:endParaRPr>
          </a:p>
        </p:txBody>
      </p:sp>
      <p:sp>
        <p:nvSpPr>
          <p:cNvPr id="10" name="AutoShape 374">
            <a:extLst>
              <a:ext uri="{FF2B5EF4-FFF2-40B4-BE49-F238E27FC236}">
                <a16:creationId xmlns:a16="http://schemas.microsoft.com/office/drawing/2014/main" id="{E5A8D792-4488-19CA-3AA4-50080C8FDE9A}"/>
              </a:ext>
            </a:extLst>
          </p:cNvPr>
          <p:cNvSpPr>
            <a:spLocks noChangeArrowheads="1"/>
          </p:cNvSpPr>
          <p:nvPr/>
        </p:nvSpPr>
        <p:spPr bwMode="auto">
          <a:xfrm>
            <a:off x="2489496" y="2087330"/>
            <a:ext cx="8455845" cy="1290892"/>
          </a:xfrm>
          <a:prstGeom prst="roundRect">
            <a:avLst>
              <a:gd name="adj" fmla="val 4218"/>
            </a:avLst>
          </a:prstGeom>
          <a:noFill/>
          <a:ln w="12700">
            <a:solidFill>
              <a:srgbClr val="0000FF"/>
            </a:solidFill>
            <a:round/>
            <a:headEnd/>
            <a:tailEnd/>
          </a:ln>
          <a:effectLst/>
          <a:extLst>
            <a:ext uri="{909E8E84-426E-40DD-AFC4-6F175D3DCCD1}">
              <a14:hiddenFill xmlns:a14="http://schemas.microsoft.com/office/drawing/2010/main">
                <a:solidFill>
                  <a:srgbClr val="99CCFF">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nchor="ctr" anchorCtr="0">
            <a:noAutofit/>
          </a:bodyPr>
          <a:lstStyle/>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p:txBody>
      </p:sp>
      <p:sp>
        <p:nvSpPr>
          <p:cNvPr id="11" name="AutoShape 381">
            <a:extLst>
              <a:ext uri="{FF2B5EF4-FFF2-40B4-BE49-F238E27FC236}">
                <a16:creationId xmlns:a16="http://schemas.microsoft.com/office/drawing/2014/main" id="{769BB28C-4467-F358-7596-8858963C7EE2}"/>
              </a:ext>
            </a:extLst>
          </p:cNvPr>
          <p:cNvSpPr>
            <a:spLocks noChangeArrowheads="1"/>
          </p:cNvSpPr>
          <p:nvPr/>
        </p:nvSpPr>
        <p:spPr bwMode="auto">
          <a:xfrm>
            <a:off x="2823056" y="1774437"/>
            <a:ext cx="8129261" cy="272415"/>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0" rIns="36000" bIns="0" anchor="ctr" anchorCtr="0">
            <a:noAutofit/>
          </a:bodyPr>
          <a:lstStyle/>
          <a:p>
            <a:pPr>
              <a:spcBef>
                <a:spcPct val="50000"/>
              </a:spcBef>
              <a:defRPr/>
            </a:pPr>
            <a:r>
              <a:rPr lang="en-US" altLang="ja-JP" sz="1200" b="1" dirty="0">
                <a:solidFill>
                  <a:srgbClr val="FFFFFF"/>
                </a:solidFill>
                <a:latin typeface="Meiryo UI" panose="020B0604030504040204" pitchFamily="50" charset="-128"/>
                <a:ea typeface="Meiryo UI" panose="020B0604030504040204" pitchFamily="50" charset="-128"/>
              </a:rPr>
              <a:t>STRENGTHEN FACTORY STREAMLINE TIGHTEN CONTROL</a:t>
            </a:r>
          </a:p>
        </p:txBody>
      </p:sp>
      <p:sp>
        <p:nvSpPr>
          <p:cNvPr id="12" name="AutoShape 374">
            <a:extLst>
              <a:ext uri="{FF2B5EF4-FFF2-40B4-BE49-F238E27FC236}">
                <a16:creationId xmlns:a16="http://schemas.microsoft.com/office/drawing/2014/main" id="{FC5AF567-11BD-A8C9-CF56-2F7674E1A943}"/>
              </a:ext>
            </a:extLst>
          </p:cNvPr>
          <p:cNvSpPr>
            <a:spLocks noChangeArrowheads="1"/>
          </p:cNvSpPr>
          <p:nvPr/>
        </p:nvSpPr>
        <p:spPr bwMode="auto">
          <a:xfrm>
            <a:off x="2496472" y="3744384"/>
            <a:ext cx="8455845" cy="1224083"/>
          </a:xfrm>
          <a:prstGeom prst="roundRect">
            <a:avLst>
              <a:gd name="adj" fmla="val 4218"/>
            </a:avLst>
          </a:prstGeom>
          <a:noFill/>
          <a:ln w="12700">
            <a:solidFill>
              <a:srgbClr val="0000FF"/>
            </a:solidFill>
            <a:round/>
            <a:headEnd/>
            <a:tailEnd/>
          </a:ln>
          <a:effectLst/>
          <a:extLst>
            <a:ext uri="{909E8E84-426E-40DD-AFC4-6F175D3DCCD1}">
              <a14:hiddenFill xmlns:a14="http://schemas.microsoft.com/office/drawing/2010/main">
                <a:solidFill>
                  <a:srgbClr val="99CCFF">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nchor="ctr" anchorCtr="0">
            <a:noAutofit/>
          </a:bodyPr>
          <a:lstStyle/>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p:txBody>
      </p:sp>
      <p:sp>
        <p:nvSpPr>
          <p:cNvPr id="13" name="AutoShape 381">
            <a:extLst>
              <a:ext uri="{FF2B5EF4-FFF2-40B4-BE49-F238E27FC236}">
                <a16:creationId xmlns:a16="http://schemas.microsoft.com/office/drawing/2014/main" id="{F482E7BC-E9CF-A59B-7895-FB0C5237DDCE}"/>
              </a:ext>
            </a:extLst>
          </p:cNvPr>
          <p:cNvSpPr>
            <a:spLocks noChangeArrowheads="1"/>
          </p:cNvSpPr>
          <p:nvPr/>
        </p:nvSpPr>
        <p:spPr bwMode="auto">
          <a:xfrm>
            <a:off x="2815882" y="3424089"/>
            <a:ext cx="8136437" cy="272415"/>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0" rIns="36000" bIns="0" anchor="ctr" anchorCtr="0">
            <a:noAutofit/>
          </a:bodyPr>
          <a:lstStyle/>
          <a:p>
            <a:pPr fontAlgn="base">
              <a:spcBef>
                <a:spcPct val="0"/>
              </a:spcBef>
              <a:spcAft>
                <a:spcPct val="0"/>
              </a:spcAft>
              <a:defRPr/>
            </a:pPr>
            <a:r>
              <a:rPr kumimoji="1" lang="en-US" altLang="ja-JP" sz="1200" b="1" dirty="0">
                <a:solidFill>
                  <a:srgbClr val="FFFFFF"/>
                </a:solidFill>
                <a:latin typeface="Meiryo UI" panose="020B0604030504040204" pitchFamily="50" charset="-128"/>
                <a:ea typeface="Meiryo UI" panose="020B0604030504040204" pitchFamily="50" charset="-128"/>
              </a:rPr>
              <a:t>REDUCE OFFICE MANUAL JOB BY E-OFFICE</a:t>
            </a:r>
            <a:r>
              <a:rPr kumimoji="1" lang="ja-JP" altLang="en-US" sz="1200" b="1" dirty="0">
                <a:solidFill>
                  <a:srgbClr val="FFFFFF"/>
                </a:solidFill>
                <a:latin typeface="Meiryo UI" panose="020B0604030504040204" pitchFamily="50" charset="-128"/>
                <a:ea typeface="Meiryo UI" panose="020B0604030504040204" pitchFamily="50" charset="-128"/>
              </a:rPr>
              <a:t> </a:t>
            </a:r>
            <a:r>
              <a:rPr kumimoji="1" lang="en-US" altLang="ja-JP" sz="800" b="1" dirty="0">
                <a:solidFill>
                  <a:srgbClr val="FFFFFF"/>
                </a:solidFill>
                <a:latin typeface="Meiryo UI" panose="020B0604030504040204" pitchFamily="50" charset="-128"/>
                <a:ea typeface="Meiryo UI" panose="020B0604030504040204" pitchFamily="50" charset="-128"/>
              </a:rPr>
              <a:t>(E-Learning, E-Leave, E-OT, E-Work, E-EVALUATION, E-SIGN, E-Assistant)</a:t>
            </a:r>
            <a:endParaRPr lang="en-US" altLang="ja-JP" sz="900" b="1" dirty="0">
              <a:solidFill>
                <a:srgbClr val="FFFFFF"/>
              </a:solidFill>
              <a:latin typeface="Meiryo UI" panose="020B0604030504040204" pitchFamily="50" charset="-128"/>
              <a:ea typeface="Meiryo UI" panose="020B0604030504040204" pitchFamily="50" charset="-128"/>
            </a:endParaRPr>
          </a:p>
        </p:txBody>
      </p:sp>
      <p:sp>
        <p:nvSpPr>
          <p:cNvPr id="14" name="AutoShape 381">
            <a:extLst>
              <a:ext uri="{FF2B5EF4-FFF2-40B4-BE49-F238E27FC236}">
                <a16:creationId xmlns:a16="http://schemas.microsoft.com/office/drawing/2014/main" id="{BF92CC00-FFD8-66F6-B2AF-D83C7BB657D1}"/>
              </a:ext>
            </a:extLst>
          </p:cNvPr>
          <p:cNvSpPr>
            <a:spLocks noChangeArrowheads="1"/>
          </p:cNvSpPr>
          <p:nvPr/>
        </p:nvSpPr>
        <p:spPr bwMode="auto">
          <a:xfrm>
            <a:off x="2830654" y="5031999"/>
            <a:ext cx="8121663" cy="272415"/>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0" rIns="36000" bIns="0" anchor="ctr" anchorCtr="0">
            <a:noAutofit/>
          </a:bodyPr>
          <a:lstStyle/>
          <a:p>
            <a:pPr>
              <a:spcBef>
                <a:spcPct val="50000"/>
              </a:spcBef>
              <a:defRPr/>
            </a:pPr>
            <a:r>
              <a:rPr kumimoji="1" lang="en-US" altLang="ja-JP" sz="1200" b="1" dirty="0">
                <a:solidFill>
                  <a:srgbClr val="FFFFFF"/>
                </a:solidFill>
                <a:latin typeface="Meiryo UI" panose="020B0604030504040204" pitchFamily="50" charset="-128"/>
                <a:ea typeface="Meiryo UI" panose="020B0604030504040204" pitchFamily="50" charset="-128"/>
              </a:rPr>
              <a:t>TOWARDS SMART FACTORY</a:t>
            </a:r>
            <a:endParaRPr lang="en-US" altLang="ja-JP" sz="1200" b="1" dirty="0">
              <a:solidFill>
                <a:srgbClr val="FFFFFF"/>
              </a:solidFill>
              <a:latin typeface="Meiryo UI" panose="020B0604030504040204" pitchFamily="50" charset="-128"/>
              <a:ea typeface="Meiryo UI" panose="020B0604030504040204" pitchFamily="50" charset="-128"/>
            </a:endParaRPr>
          </a:p>
        </p:txBody>
      </p:sp>
      <p:sp>
        <p:nvSpPr>
          <p:cNvPr id="16" name="Oval 217">
            <a:extLst>
              <a:ext uri="{FF2B5EF4-FFF2-40B4-BE49-F238E27FC236}">
                <a16:creationId xmlns:a16="http://schemas.microsoft.com/office/drawing/2014/main" id="{D3D9B00D-51A2-7BAD-7C5D-30DB39529424}"/>
              </a:ext>
            </a:extLst>
          </p:cNvPr>
          <p:cNvSpPr/>
          <p:nvPr/>
        </p:nvSpPr>
        <p:spPr>
          <a:xfrm>
            <a:off x="2569997" y="1788161"/>
            <a:ext cx="208430" cy="212058"/>
          </a:xfrm>
          <a:prstGeom prst="ellipse">
            <a:avLst/>
          </a:prstGeom>
          <a:solidFill>
            <a:srgbClr val="00CC00"/>
          </a:solidFill>
          <a:ln/>
        </p:spPr>
        <p:style>
          <a:lnRef idx="2">
            <a:schemeClr val="accent2">
              <a:shade val="50000"/>
            </a:schemeClr>
          </a:lnRef>
          <a:fillRef idx="1">
            <a:schemeClr val="accent2"/>
          </a:fillRef>
          <a:effectRef idx="0">
            <a:schemeClr val="accent2"/>
          </a:effectRef>
          <a:fontRef idx="minor">
            <a:schemeClr val="lt1"/>
          </a:fontRef>
        </p:style>
        <p:txBody>
          <a:bodyPr lIns="36000" tIns="0" rIns="36000" bIns="0" rtlCol="0" anchor="ctr" anchorCtr="0">
            <a:noAutofit/>
          </a:bodyPr>
          <a:lstStyle/>
          <a:p>
            <a:pPr algn="ctr" fontAlgn="base">
              <a:spcBef>
                <a:spcPct val="0"/>
              </a:spcBef>
              <a:spcAft>
                <a:spcPct val="0"/>
              </a:spcAft>
              <a:defRPr/>
            </a:pPr>
            <a:r>
              <a:rPr lang="en-US" sz="1000" b="1" dirty="0">
                <a:solidFill>
                  <a:srgbClr val="FFFFFF"/>
                </a:solidFill>
                <a:latin typeface="Meiryo UI" panose="020B0604030504040204" pitchFamily="50" charset="-128"/>
                <a:ea typeface="Meiryo UI" panose="020B0604030504040204" pitchFamily="50" charset="-128"/>
              </a:rPr>
              <a:t>1</a:t>
            </a:r>
          </a:p>
        </p:txBody>
      </p:sp>
      <p:sp>
        <p:nvSpPr>
          <p:cNvPr id="17" name="Oval 218">
            <a:extLst>
              <a:ext uri="{FF2B5EF4-FFF2-40B4-BE49-F238E27FC236}">
                <a16:creationId xmlns:a16="http://schemas.microsoft.com/office/drawing/2014/main" id="{7784C20A-4AF9-8836-6A5A-C36BC90AFD66}"/>
              </a:ext>
            </a:extLst>
          </p:cNvPr>
          <p:cNvSpPr/>
          <p:nvPr/>
        </p:nvSpPr>
        <p:spPr>
          <a:xfrm>
            <a:off x="2569997" y="3459359"/>
            <a:ext cx="208430" cy="212058"/>
          </a:xfrm>
          <a:prstGeom prst="ellipse">
            <a:avLst/>
          </a:prstGeom>
          <a:solidFill>
            <a:srgbClr val="00CC00"/>
          </a:solidFill>
          <a:ln>
            <a:solidFill>
              <a:schemeClr val="tx1"/>
            </a:solidFill>
          </a:ln>
        </p:spPr>
        <p:style>
          <a:lnRef idx="2">
            <a:schemeClr val="accent6"/>
          </a:lnRef>
          <a:fillRef idx="1">
            <a:schemeClr val="lt1"/>
          </a:fillRef>
          <a:effectRef idx="0">
            <a:schemeClr val="accent6"/>
          </a:effectRef>
          <a:fontRef idx="minor">
            <a:schemeClr val="dk1"/>
          </a:fontRef>
        </p:style>
        <p:txBody>
          <a:bodyPr lIns="36000" tIns="0" rIns="36000" bIns="0" rtlCol="0" anchor="ctr" anchorCtr="0">
            <a:noAutofit/>
          </a:bodyPr>
          <a:lstStyle/>
          <a:p>
            <a:pPr algn="ctr" fontAlgn="base">
              <a:spcBef>
                <a:spcPct val="0"/>
              </a:spcBef>
              <a:spcAft>
                <a:spcPct val="0"/>
              </a:spcAft>
              <a:defRPr/>
            </a:pPr>
            <a:r>
              <a:rPr lang="en-US" sz="1000" b="1" dirty="0">
                <a:solidFill>
                  <a:srgbClr val="FFFFFF"/>
                </a:solidFill>
                <a:latin typeface="Meiryo UI" panose="020B0604030504040204" pitchFamily="50" charset="-128"/>
                <a:ea typeface="Meiryo UI" panose="020B0604030504040204" pitchFamily="50" charset="-128"/>
              </a:rPr>
              <a:t>2</a:t>
            </a:r>
          </a:p>
        </p:txBody>
      </p:sp>
      <p:sp>
        <p:nvSpPr>
          <p:cNvPr id="18" name="Oval 219">
            <a:extLst>
              <a:ext uri="{FF2B5EF4-FFF2-40B4-BE49-F238E27FC236}">
                <a16:creationId xmlns:a16="http://schemas.microsoft.com/office/drawing/2014/main" id="{60FE8BAC-6E50-9CE8-7A12-0E305C89593F}"/>
              </a:ext>
            </a:extLst>
          </p:cNvPr>
          <p:cNvSpPr/>
          <p:nvPr/>
        </p:nvSpPr>
        <p:spPr>
          <a:xfrm>
            <a:off x="2569998" y="5051331"/>
            <a:ext cx="221078" cy="215941"/>
          </a:xfrm>
          <a:prstGeom prst="ellipse">
            <a:avLst/>
          </a:prstGeom>
          <a:solidFill>
            <a:srgbClr val="00CC00"/>
          </a:solidFill>
          <a:ln>
            <a:solidFill>
              <a:schemeClr val="tx1"/>
            </a:solidFill>
          </a:ln>
        </p:spPr>
        <p:style>
          <a:lnRef idx="2">
            <a:schemeClr val="accent6"/>
          </a:lnRef>
          <a:fillRef idx="1">
            <a:schemeClr val="lt1"/>
          </a:fillRef>
          <a:effectRef idx="0">
            <a:schemeClr val="accent6"/>
          </a:effectRef>
          <a:fontRef idx="minor">
            <a:schemeClr val="dk1"/>
          </a:fontRef>
        </p:style>
        <p:txBody>
          <a:bodyPr lIns="36000" tIns="0" rIns="36000" bIns="0" rtlCol="0" anchor="ctr" anchorCtr="0">
            <a:noAutofit/>
          </a:bodyPr>
          <a:lstStyle/>
          <a:p>
            <a:pPr algn="ctr" fontAlgn="base">
              <a:spcBef>
                <a:spcPct val="0"/>
              </a:spcBef>
              <a:spcAft>
                <a:spcPct val="0"/>
              </a:spcAft>
              <a:defRPr/>
            </a:pPr>
            <a:r>
              <a:rPr lang="en-US" sz="1000" b="1" dirty="0">
                <a:solidFill>
                  <a:srgbClr val="FFFFFF"/>
                </a:solidFill>
                <a:latin typeface="Meiryo UI" panose="020B0604030504040204" pitchFamily="50" charset="-128"/>
                <a:ea typeface="Meiryo UI" panose="020B0604030504040204" pitchFamily="50" charset="-128"/>
              </a:rPr>
              <a:t>3</a:t>
            </a:r>
          </a:p>
        </p:txBody>
      </p:sp>
      <p:sp>
        <p:nvSpPr>
          <p:cNvPr id="22" name="AutoShape 374">
            <a:extLst>
              <a:ext uri="{FF2B5EF4-FFF2-40B4-BE49-F238E27FC236}">
                <a16:creationId xmlns:a16="http://schemas.microsoft.com/office/drawing/2014/main" id="{A700ED39-7C02-E4EB-6DCD-F093BC679EC4}"/>
              </a:ext>
            </a:extLst>
          </p:cNvPr>
          <p:cNvSpPr>
            <a:spLocks noChangeArrowheads="1"/>
          </p:cNvSpPr>
          <p:nvPr/>
        </p:nvSpPr>
        <p:spPr bwMode="auto">
          <a:xfrm>
            <a:off x="2489496" y="5332771"/>
            <a:ext cx="8462821" cy="1382890"/>
          </a:xfrm>
          <a:prstGeom prst="roundRect">
            <a:avLst>
              <a:gd name="adj" fmla="val 4218"/>
            </a:avLst>
          </a:prstGeom>
          <a:noFill/>
          <a:ln w="12700">
            <a:solidFill>
              <a:srgbClr val="0000FF"/>
            </a:solidFill>
            <a:round/>
            <a:headEnd/>
            <a:tailEnd/>
          </a:ln>
          <a:effectLst/>
          <a:extLst>
            <a:ext uri="{909E8E84-426E-40DD-AFC4-6F175D3DCCD1}">
              <a14:hiddenFill xmlns:a14="http://schemas.microsoft.com/office/drawing/2010/main">
                <a:solidFill>
                  <a:srgbClr val="99CCFF">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nchor="ctr" anchorCtr="0">
            <a:noAutofit/>
          </a:bodyPr>
          <a:lstStyle/>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p:txBody>
      </p:sp>
      <p:sp>
        <p:nvSpPr>
          <p:cNvPr id="23" name="Rectangle 224">
            <a:extLst>
              <a:ext uri="{FF2B5EF4-FFF2-40B4-BE49-F238E27FC236}">
                <a16:creationId xmlns:a16="http://schemas.microsoft.com/office/drawing/2014/main" id="{8403F926-B72E-E80D-5D48-EFC0105434F3}"/>
              </a:ext>
            </a:extLst>
          </p:cNvPr>
          <p:cNvSpPr/>
          <p:nvPr/>
        </p:nvSpPr>
        <p:spPr>
          <a:xfrm>
            <a:off x="3849782" y="2077059"/>
            <a:ext cx="530915"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PQC</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25" name="Rectangle 225">
            <a:extLst>
              <a:ext uri="{FF2B5EF4-FFF2-40B4-BE49-F238E27FC236}">
                <a16:creationId xmlns:a16="http://schemas.microsoft.com/office/drawing/2014/main" id="{2D2669DD-69D4-9F62-E2E5-B5FB0318322B}"/>
              </a:ext>
            </a:extLst>
          </p:cNvPr>
          <p:cNvSpPr/>
          <p:nvPr/>
        </p:nvSpPr>
        <p:spPr>
          <a:xfrm>
            <a:off x="2840631" y="2084191"/>
            <a:ext cx="543739"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MCS</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26" name="Rectangle 226">
            <a:extLst>
              <a:ext uri="{FF2B5EF4-FFF2-40B4-BE49-F238E27FC236}">
                <a16:creationId xmlns:a16="http://schemas.microsoft.com/office/drawing/2014/main" id="{A3CAA3F5-31A9-8B94-90DB-0277FAA9DFF9}"/>
              </a:ext>
            </a:extLst>
          </p:cNvPr>
          <p:cNvSpPr/>
          <p:nvPr/>
        </p:nvSpPr>
        <p:spPr>
          <a:xfrm>
            <a:off x="5070716" y="2077059"/>
            <a:ext cx="540533"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SMT</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27" name="Rectangle 227">
            <a:extLst>
              <a:ext uri="{FF2B5EF4-FFF2-40B4-BE49-F238E27FC236}">
                <a16:creationId xmlns:a16="http://schemas.microsoft.com/office/drawing/2014/main" id="{FE79D65E-7654-D2FC-FD9E-2D1E32AD749A}"/>
              </a:ext>
            </a:extLst>
          </p:cNvPr>
          <p:cNvSpPr/>
          <p:nvPr/>
        </p:nvSpPr>
        <p:spPr>
          <a:xfrm>
            <a:off x="6134096" y="2077059"/>
            <a:ext cx="506870"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DIP</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28" name="Rectangle 228">
            <a:extLst>
              <a:ext uri="{FF2B5EF4-FFF2-40B4-BE49-F238E27FC236}">
                <a16:creationId xmlns:a16="http://schemas.microsoft.com/office/drawing/2014/main" id="{C6EFA413-669E-4F8D-439C-B3F76634DB88}"/>
              </a:ext>
            </a:extLst>
          </p:cNvPr>
          <p:cNvSpPr/>
          <p:nvPr/>
        </p:nvSpPr>
        <p:spPr>
          <a:xfrm>
            <a:off x="8198121" y="2077059"/>
            <a:ext cx="425116"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FA</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29" name="Rectangle 229">
            <a:extLst>
              <a:ext uri="{FF2B5EF4-FFF2-40B4-BE49-F238E27FC236}">
                <a16:creationId xmlns:a16="http://schemas.microsoft.com/office/drawing/2014/main" id="{03C387F7-F724-5F49-905E-37099200336A}"/>
              </a:ext>
            </a:extLst>
          </p:cNvPr>
          <p:cNvSpPr/>
          <p:nvPr/>
        </p:nvSpPr>
        <p:spPr>
          <a:xfrm>
            <a:off x="8975929" y="2068407"/>
            <a:ext cx="442750"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QC</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30" name="Rectangle 230">
            <a:extLst>
              <a:ext uri="{FF2B5EF4-FFF2-40B4-BE49-F238E27FC236}">
                <a16:creationId xmlns:a16="http://schemas.microsoft.com/office/drawing/2014/main" id="{2EACBA4C-BA19-B978-815D-431A68BC8068}"/>
              </a:ext>
            </a:extLst>
          </p:cNvPr>
          <p:cNvSpPr/>
          <p:nvPr/>
        </p:nvSpPr>
        <p:spPr>
          <a:xfrm>
            <a:off x="9579266" y="2077058"/>
            <a:ext cx="615874"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PSCD</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31" name="Rectangle 231">
            <a:extLst>
              <a:ext uri="{FF2B5EF4-FFF2-40B4-BE49-F238E27FC236}">
                <a16:creationId xmlns:a16="http://schemas.microsoft.com/office/drawing/2014/main" id="{3F7ECD92-152D-6793-D631-71F9423B9DE4}"/>
              </a:ext>
            </a:extLst>
          </p:cNvPr>
          <p:cNvSpPr/>
          <p:nvPr/>
        </p:nvSpPr>
        <p:spPr>
          <a:xfrm>
            <a:off x="7190067" y="2077059"/>
            <a:ext cx="558166"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PMD</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32" name="フローチャート : 磁気ディスク 40">
            <a:extLst>
              <a:ext uri="{FF2B5EF4-FFF2-40B4-BE49-F238E27FC236}">
                <a16:creationId xmlns:a16="http://schemas.microsoft.com/office/drawing/2014/main" id="{6EADA0BE-9A60-0031-C5D2-053D2C1B24CA}"/>
              </a:ext>
            </a:extLst>
          </p:cNvPr>
          <p:cNvSpPr>
            <a:spLocks noChangeArrowheads="1"/>
          </p:cNvSpPr>
          <p:nvPr/>
        </p:nvSpPr>
        <p:spPr bwMode="auto">
          <a:xfrm>
            <a:off x="2616206" y="2335747"/>
            <a:ext cx="305309" cy="215063"/>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SAP</a:t>
            </a:r>
            <a:endParaRPr lang="en-SG" sz="900" b="1" kern="0" dirty="0">
              <a:solidFill>
                <a:prstClr val="white"/>
              </a:solidFill>
              <a:latin typeface="Meiryo UI" panose="020B0604030504040204" pitchFamily="50" charset="-128"/>
              <a:ea typeface="Meiryo UI" panose="020B0604030504040204" pitchFamily="50" charset="-128"/>
              <a:cs typeface="Arial" pitchFamily="34" charset="0"/>
            </a:endParaRPr>
          </a:p>
        </p:txBody>
      </p:sp>
      <p:sp>
        <p:nvSpPr>
          <p:cNvPr id="33" name="フローチャート : 磁気ディスク 40">
            <a:extLst>
              <a:ext uri="{FF2B5EF4-FFF2-40B4-BE49-F238E27FC236}">
                <a16:creationId xmlns:a16="http://schemas.microsoft.com/office/drawing/2014/main" id="{EC0586E3-6EF7-C049-0E1A-D5B72239E1CE}"/>
              </a:ext>
            </a:extLst>
          </p:cNvPr>
          <p:cNvSpPr>
            <a:spLocks noChangeArrowheads="1"/>
          </p:cNvSpPr>
          <p:nvPr/>
        </p:nvSpPr>
        <p:spPr bwMode="auto">
          <a:xfrm>
            <a:off x="2616206" y="2694771"/>
            <a:ext cx="305309" cy="215063"/>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DB</a:t>
            </a:r>
            <a:endParaRPr lang="en-SG" sz="800" b="1" kern="0" dirty="0">
              <a:solidFill>
                <a:prstClr val="white"/>
              </a:solidFill>
              <a:latin typeface="Meiryo UI" panose="020B0604030504040204" pitchFamily="50" charset="-128"/>
              <a:ea typeface="Meiryo UI" panose="020B0604030504040204" pitchFamily="50" charset="-128"/>
              <a:cs typeface="Arial" pitchFamily="34" charset="0"/>
            </a:endParaRPr>
          </a:p>
        </p:txBody>
      </p:sp>
      <p:sp>
        <p:nvSpPr>
          <p:cNvPr id="34" name="上下矢印 15">
            <a:extLst>
              <a:ext uri="{FF2B5EF4-FFF2-40B4-BE49-F238E27FC236}">
                <a16:creationId xmlns:a16="http://schemas.microsoft.com/office/drawing/2014/main" id="{33F65204-C9E1-155C-4F26-03B0E87FF2EE}"/>
              </a:ext>
            </a:extLst>
          </p:cNvPr>
          <p:cNvSpPr>
            <a:spLocks noChangeArrowheads="1"/>
          </p:cNvSpPr>
          <p:nvPr/>
        </p:nvSpPr>
        <p:spPr bwMode="auto">
          <a:xfrm>
            <a:off x="2695972" y="2554488"/>
            <a:ext cx="198731" cy="146288"/>
          </a:xfrm>
          <a:prstGeom prst="upDownArrow">
            <a:avLst>
              <a:gd name="adj1" fmla="val 53972"/>
              <a:gd name="adj2" fmla="val 3061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p>
            <a:pPr algn="ctr" fontAlgn="base">
              <a:spcBef>
                <a:spcPct val="0"/>
              </a:spcBef>
              <a:spcAft>
                <a:spcPct val="0"/>
              </a:spcAft>
              <a:defRPr/>
            </a:pPr>
            <a:endParaRPr kumimoji="1" lang="en-SG" sz="1100" b="1" dirty="0">
              <a:solidFill>
                <a:srgbClr val="FFFFFF"/>
              </a:solidFill>
              <a:latin typeface="Meiryo UI" panose="020B0604030504040204" pitchFamily="50" charset="-128"/>
              <a:ea typeface="Meiryo UI" panose="020B0604030504040204" pitchFamily="50" charset="-128"/>
            </a:endParaRPr>
          </a:p>
        </p:txBody>
      </p:sp>
      <p:sp>
        <p:nvSpPr>
          <p:cNvPr id="35" name="二等辺三角形 7172">
            <a:extLst>
              <a:ext uri="{FF2B5EF4-FFF2-40B4-BE49-F238E27FC236}">
                <a16:creationId xmlns:a16="http://schemas.microsoft.com/office/drawing/2014/main" id="{6DD3BEE4-FC13-363A-1EB0-D50F5C50865E}"/>
              </a:ext>
            </a:extLst>
          </p:cNvPr>
          <p:cNvSpPr>
            <a:spLocks noChangeArrowheads="1"/>
          </p:cNvSpPr>
          <p:nvPr/>
        </p:nvSpPr>
        <p:spPr bwMode="auto">
          <a:xfrm rot="5400000">
            <a:off x="3712527" y="2384213"/>
            <a:ext cx="144879" cy="211428"/>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p:spPr>
        <p:txBody>
          <a:bodyPr lIns="36000" tIns="0" rIns="36000" bIns="0" anchor="ctr" anchorCtr="0">
            <a:no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SG" sz="900" b="1" dirty="0">
              <a:solidFill>
                <a:srgbClr val="000000"/>
              </a:solidFill>
              <a:latin typeface="Meiryo UI" panose="020B0604030504040204" pitchFamily="50" charset="-128"/>
              <a:ea typeface="Meiryo UI" panose="020B0604030504040204" pitchFamily="50" charset="-128"/>
              <a:cs typeface="Arial" pitchFamily="34" charset="0"/>
            </a:endParaRPr>
          </a:p>
        </p:txBody>
      </p:sp>
      <p:sp>
        <p:nvSpPr>
          <p:cNvPr id="36" name="TextBox 250">
            <a:extLst>
              <a:ext uri="{FF2B5EF4-FFF2-40B4-BE49-F238E27FC236}">
                <a16:creationId xmlns:a16="http://schemas.microsoft.com/office/drawing/2014/main" id="{4BECE690-5643-81C1-D3AD-768004681BDB}"/>
              </a:ext>
            </a:extLst>
          </p:cNvPr>
          <p:cNvSpPr txBox="1"/>
          <p:nvPr/>
        </p:nvSpPr>
        <p:spPr>
          <a:xfrm>
            <a:off x="2529239" y="3006358"/>
            <a:ext cx="1058518"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Free loc. &amp; Smart W/H control</a:t>
            </a:r>
          </a:p>
        </p:txBody>
      </p:sp>
      <p:grpSp>
        <p:nvGrpSpPr>
          <p:cNvPr id="37" name="Group 251">
            <a:extLst>
              <a:ext uri="{FF2B5EF4-FFF2-40B4-BE49-F238E27FC236}">
                <a16:creationId xmlns:a16="http://schemas.microsoft.com/office/drawing/2014/main" id="{3EB1F4D0-5915-EE91-C960-D3B6746E37F9}"/>
              </a:ext>
            </a:extLst>
          </p:cNvPr>
          <p:cNvGrpSpPr/>
          <p:nvPr/>
        </p:nvGrpSpPr>
        <p:grpSpPr>
          <a:xfrm>
            <a:off x="4109708" y="2374123"/>
            <a:ext cx="489129" cy="554493"/>
            <a:chOff x="2140802" y="1595024"/>
            <a:chExt cx="787782" cy="647332"/>
          </a:xfrm>
        </p:grpSpPr>
        <p:grpSp>
          <p:nvGrpSpPr>
            <p:cNvPr id="165" name="Group 252">
              <a:extLst>
                <a:ext uri="{FF2B5EF4-FFF2-40B4-BE49-F238E27FC236}">
                  <a16:creationId xmlns:a16="http://schemas.microsoft.com/office/drawing/2014/main" id="{85457DF2-6912-EEF9-6155-A4E298816454}"/>
                </a:ext>
              </a:extLst>
            </p:cNvPr>
            <p:cNvGrpSpPr/>
            <p:nvPr/>
          </p:nvGrpSpPr>
          <p:grpSpPr>
            <a:xfrm>
              <a:off x="2140802" y="1595024"/>
              <a:ext cx="787782" cy="647332"/>
              <a:chOff x="5258790" y="2945712"/>
              <a:chExt cx="3784859" cy="2599378"/>
            </a:xfrm>
          </p:grpSpPr>
          <p:pic>
            <p:nvPicPr>
              <p:cNvPr id="177" name="Picture 264">
                <a:extLst>
                  <a:ext uri="{FF2B5EF4-FFF2-40B4-BE49-F238E27FC236}">
                    <a16:creationId xmlns:a16="http://schemas.microsoft.com/office/drawing/2014/main" id="{B95D64C4-6369-A6AD-CA47-6DFE98A440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58790" y="2945712"/>
                <a:ext cx="3784859" cy="2599378"/>
              </a:xfrm>
              <a:prstGeom prst="rect">
                <a:avLst/>
              </a:prstGeom>
            </p:spPr>
          </p:pic>
          <p:pic>
            <p:nvPicPr>
              <p:cNvPr id="178" name="図 4">
                <a:extLst>
                  <a:ext uri="{FF2B5EF4-FFF2-40B4-BE49-F238E27FC236}">
                    <a16:creationId xmlns:a16="http://schemas.microsoft.com/office/drawing/2014/main" id="{5F4421F4-3DA8-D08C-B8D7-AA32FD29E1F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44181" y="3235745"/>
                <a:ext cx="2946792" cy="1799285"/>
              </a:xfrm>
              <a:prstGeom prst="rect">
                <a:avLst/>
              </a:prstGeom>
            </p:spPr>
          </p:pic>
          <p:sp>
            <p:nvSpPr>
              <p:cNvPr id="179" name="Rectangle 6">
                <a:extLst>
                  <a:ext uri="{FF2B5EF4-FFF2-40B4-BE49-F238E27FC236}">
                    <a16:creationId xmlns:a16="http://schemas.microsoft.com/office/drawing/2014/main" id="{5F9A1FFE-2783-1768-E171-89CAB9F7B1C8}"/>
                  </a:ext>
                </a:extLst>
              </p:cNvPr>
              <p:cNvSpPr>
                <a:spLocks noChangeArrowheads="1"/>
              </p:cNvSpPr>
              <p:nvPr/>
            </p:nvSpPr>
            <p:spPr bwMode="auto">
              <a:xfrm>
                <a:off x="5736160" y="4871428"/>
                <a:ext cx="1110616" cy="333983"/>
              </a:xfrm>
              <a:prstGeom prst="rect">
                <a:avLst/>
              </a:prstGeom>
              <a:solidFill>
                <a:srgbClr val="F4B0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noAutofit/>
              </a:bodyPr>
              <a:lstStyle/>
              <a:p>
                <a:pPr>
                  <a:defRPr/>
                </a:pPr>
                <a:endParaRPr lang="en-US" sz="1000" b="1" kern="0" dirty="0">
                  <a:solidFill>
                    <a:prstClr val="black"/>
                  </a:solidFill>
                  <a:latin typeface="Meiryo UI" panose="020B0604030504040204" pitchFamily="50" charset="-128"/>
                  <a:ea typeface="Meiryo UI" panose="020B0604030504040204" pitchFamily="50" charset="-128"/>
                </a:endParaRPr>
              </a:p>
            </p:txBody>
          </p:sp>
          <p:sp>
            <p:nvSpPr>
              <p:cNvPr id="180" name="Rectangle 10">
                <a:extLst>
                  <a:ext uri="{FF2B5EF4-FFF2-40B4-BE49-F238E27FC236}">
                    <a16:creationId xmlns:a16="http://schemas.microsoft.com/office/drawing/2014/main" id="{54D04FEF-35B0-7343-F49D-9FCB9FB7764F}"/>
                  </a:ext>
                </a:extLst>
              </p:cNvPr>
              <p:cNvSpPr>
                <a:spLocks noChangeArrowheads="1"/>
              </p:cNvSpPr>
              <p:nvPr/>
            </p:nvSpPr>
            <p:spPr bwMode="auto">
              <a:xfrm>
                <a:off x="6823180" y="4871428"/>
                <a:ext cx="934482" cy="333983"/>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noAutofit/>
              </a:bodyPr>
              <a:lstStyle/>
              <a:p>
                <a:pPr>
                  <a:defRPr/>
                </a:pPr>
                <a:endParaRPr lang="en-US" sz="1000" b="1" kern="0" dirty="0">
                  <a:solidFill>
                    <a:prstClr val="black"/>
                  </a:solidFill>
                  <a:latin typeface="Meiryo UI" panose="020B0604030504040204" pitchFamily="50" charset="-128"/>
                  <a:ea typeface="Meiryo UI" panose="020B0604030504040204" pitchFamily="50" charset="-128"/>
                </a:endParaRPr>
              </a:p>
            </p:txBody>
          </p:sp>
          <p:sp>
            <p:nvSpPr>
              <p:cNvPr id="181" name="Rectangle 14">
                <a:extLst>
                  <a:ext uri="{FF2B5EF4-FFF2-40B4-BE49-F238E27FC236}">
                    <a16:creationId xmlns:a16="http://schemas.microsoft.com/office/drawing/2014/main" id="{86D352C2-DC2D-1F3E-F8C7-CB90ECFA86BD}"/>
                  </a:ext>
                </a:extLst>
              </p:cNvPr>
              <p:cNvSpPr>
                <a:spLocks noChangeArrowheads="1"/>
              </p:cNvSpPr>
              <p:nvPr/>
            </p:nvSpPr>
            <p:spPr bwMode="auto">
              <a:xfrm>
                <a:off x="7743387" y="4871428"/>
                <a:ext cx="933483" cy="335467"/>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noAutofit/>
              </a:bodyPr>
              <a:lstStyle/>
              <a:p>
                <a:pPr>
                  <a:defRPr/>
                </a:pPr>
                <a:endParaRPr lang="en-US" sz="1000" b="1" kern="0" dirty="0">
                  <a:solidFill>
                    <a:prstClr val="black"/>
                  </a:solidFill>
                  <a:latin typeface="Meiryo UI" panose="020B0604030504040204" pitchFamily="50" charset="-128"/>
                  <a:ea typeface="Meiryo UI" panose="020B0604030504040204" pitchFamily="50" charset="-128"/>
                </a:endParaRPr>
              </a:p>
            </p:txBody>
          </p:sp>
          <p:sp>
            <p:nvSpPr>
              <p:cNvPr id="182" name="Rectangle 25">
                <a:extLst>
                  <a:ext uri="{FF2B5EF4-FFF2-40B4-BE49-F238E27FC236}">
                    <a16:creationId xmlns:a16="http://schemas.microsoft.com/office/drawing/2014/main" id="{1B7E4D43-F4FC-56C5-C761-58FDA5372711}"/>
                  </a:ext>
                </a:extLst>
              </p:cNvPr>
              <p:cNvSpPr>
                <a:spLocks noChangeArrowheads="1"/>
              </p:cNvSpPr>
              <p:nvPr/>
            </p:nvSpPr>
            <p:spPr bwMode="auto">
              <a:xfrm>
                <a:off x="5779701" y="4854317"/>
                <a:ext cx="994202" cy="28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ja-JP" sz="400" b="1" kern="0" dirty="0">
                    <a:solidFill>
                      <a:srgbClr val="000000"/>
                    </a:solidFill>
                    <a:latin typeface="Meiryo UI" panose="020B0604030504040204" pitchFamily="50" charset="-128"/>
                    <a:ea typeface="Meiryo UI" panose="020B0604030504040204" pitchFamily="50" charset="-128"/>
                  </a:rPr>
                  <a:t>Date</a:t>
                </a:r>
                <a:endParaRPr lang="en-US" altLang="en-US" sz="600" b="1" kern="0" dirty="0">
                  <a:solidFill>
                    <a:prstClr val="black"/>
                  </a:solidFill>
                  <a:latin typeface="Meiryo UI" panose="020B0604030504040204" pitchFamily="50" charset="-128"/>
                  <a:ea typeface="Meiryo UI" panose="020B0604030504040204" pitchFamily="50" charset="-128"/>
                </a:endParaRPr>
              </a:p>
            </p:txBody>
          </p:sp>
          <p:sp>
            <p:nvSpPr>
              <p:cNvPr id="183" name="Rectangle 20">
                <a:extLst>
                  <a:ext uri="{FF2B5EF4-FFF2-40B4-BE49-F238E27FC236}">
                    <a16:creationId xmlns:a16="http://schemas.microsoft.com/office/drawing/2014/main" id="{1ACD5E04-29CB-A776-20F0-9DFF671A49BF}"/>
                  </a:ext>
                </a:extLst>
              </p:cNvPr>
              <p:cNvSpPr>
                <a:spLocks noChangeArrowheads="1"/>
              </p:cNvSpPr>
              <p:nvPr/>
            </p:nvSpPr>
            <p:spPr bwMode="auto">
              <a:xfrm>
                <a:off x="6869930" y="4854317"/>
                <a:ext cx="848167" cy="28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36000" tIns="0" rIns="36000" bIns="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400" b="1" kern="0" dirty="0">
                    <a:solidFill>
                      <a:srgbClr val="000000"/>
                    </a:solidFill>
                    <a:latin typeface="Meiryo UI" panose="020B0604030504040204" pitchFamily="50" charset="-128"/>
                    <a:ea typeface="Meiryo UI" panose="020B0604030504040204" pitchFamily="50" charset="-128"/>
                  </a:rPr>
                  <a:t>Plant</a:t>
                </a:r>
                <a:endParaRPr lang="en-US" altLang="en-US" sz="600" b="1" kern="0" dirty="0">
                  <a:solidFill>
                    <a:prstClr val="black"/>
                  </a:solidFill>
                  <a:latin typeface="Meiryo UI" panose="020B0604030504040204" pitchFamily="50" charset="-128"/>
                  <a:ea typeface="Meiryo UI" panose="020B0604030504040204" pitchFamily="50" charset="-128"/>
                </a:endParaRPr>
              </a:p>
            </p:txBody>
          </p:sp>
          <p:sp>
            <p:nvSpPr>
              <p:cNvPr id="184" name="Rectangle 21">
                <a:extLst>
                  <a:ext uri="{FF2B5EF4-FFF2-40B4-BE49-F238E27FC236}">
                    <a16:creationId xmlns:a16="http://schemas.microsoft.com/office/drawing/2014/main" id="{F0511264-6489-8840-A4B1-4E94662DA0CB}"/>
                  </a:ext>
                </a:extLst>
              </p:cNvPr>
              <p:cNvSpPr>
                <a:spLocks noChangeArrowheads="1"/>
              </p:cNvSpPr>
              <p:nvPr/>
            </p:nvSpPr>
            <p:spPr bwMode="auto">
              <a:xfrm>
                <a:off x="7901891" y="4854317"/>
                <a:ext cx="725695" cy="28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400" b="1" kern="0" dirty="0">
                    <a:solidFill>
                      <a:srgbClr val="000000"/>
                    </a:solidFill>
                    <a:latin typeface="Meiryo UI" panose="020B0604030504040204" pitchFamily="50" charset="-128"/>
                    <a:ea typeface="Meiryo UI" panose="020B0604030504040204" pitchFamily="50" charset="-128"/>
                  </a:rPr>
                  <a:t>Cat</a:t>
                </a:r>
                <a:endParaRPr lang="en-US" altLang="en-US" sz="600" b="1" kern="0" dirty="0">
                  <a:solidFill>
                    <a:prstClr val="black"/>
                  </a:solidFill>
                  <a:latin typeface="Meiryo UI" panose="020B0604030504040204" pitchFamily="50" charset="-128"/>
                  <a:ea typeface="Meiryo UI" panose="020B0604030504040204" pitchFamily="50" charset="-128"/>
                </a:endParaRPr>
              </a:p>
            </p:txBody>
          </p:sp>
        </p:grpSp>
        <p:grpSp>
          <p:nvGrpSpPr>
            <p:cNvPr id="166" name="Group 253">
              <a:extLst>
                <a:ext uri="{FF2B5EF4-FFF2-40B4-BE49-F238E27FC236}">
                  <a16:creationId xmlns:a16="http://schemas.microsoft.com/office/drawing/2014/main" id="{A016DEFF-961E-72E5-4DD6-B06E4BD64988}"/>
                </a:ext>
              </a:extLst>
            </p:cNvPr>
            <p:cNvGrpSpPr/>
            <p:nvPr/>
          </p:nvGrpSpPr>
          <p:grpSpPr>
            <a:xfrm>
              <a:off x="2202350" y="1663805"/>
              <a:ext cx="640217" cy="489410"/>
              <a:chOff x="6783242" y="3492107"/>
              <a:chExt cx="2252867" cy="2464819"/>
            </a:xfrm>
          </p:grpSpPr>
          <p:sp>
            <p:nvSpPr>
              <p:cNvPr id="167" name="角丸四角形 3">
                <a:extLst>
                  <a:ext uri="{FF2B5EF4-FFF2-40B4-BE49-F238E27FC236}">
                    <a16:creationId xmlns:a16="http://schemas.microsoft.com/office/drawing/2014/main" id="{642CCB06-8FFE-B0AD-6B54-343737265D8E}"/>
                  </a:ext>
                </a:extLst>
              </p:cNvPr>
              <p:cNvSpPr/>
              <p:nvPr/>
            </p:nvSpPr>
            <p:spPr bwMode="auto">
              <a:xfrm>
                <a:off x="6783242" y="3492107"/>
                <a:ext cx="2248339" cy="2297196"/>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p:spPr>
            <p:txBody>
              <a:bodyPr lIns="36000" tIns="0" rIns="36000" bIns="0" anchor="ctr" anchorCtr="0">
                <a:noAutofit/>
              </a:bodyPr>
              <a:lstStyle/>
              <a:p>
                <a:pPr algn="ctr" fontAlgn="base">
                  <a:spcBef>
                    <a:spcPct val="0"/>
                  </a:spcBef>
                  <a:spcAft>
                    <a:spcPct val="0"/>
                  </a:spcAft>
                  <a:defRPr/>
                </a:pPr>
                <a:endParaRPr lang="en-SG" sz="900" b="1" dirty="0">
                  <a:solidFill>
                    <a:srgbClr val="0000FF"/>
                  </a:solidFill>
                  <a:latin typeface="Meiryo UI" panose="020B0604030504040204" pitchFamily="50" charset="-128"/>
                  <a:ea typeface="Meiryo UI" panose="020B0604030504040204" pitchFamily="50" charset="-128"/>
                  <a:cs typeface="Arial" pitchFamily="34" charset="0"/>
                </a:endParaRPr>
              </a:p>
            </p:txBody>
          </p:sp>
          <p:sp>
            <p:nvSpPr>
              <p:cNvPr id="168" name="正方形/長方形 1">
                <a:extLst>
                  <a:ext uri="{FF2B5EF4-FFF2-40B4-BE49-F238E27FC236}">
                    <a16:creationId xmlns:a16="http://schemas.microsoft.com/office/drawing/2014/main" id="{FD393684-AE09-2D40-7D56-E3099B28E1C8}"/>
                  </a:ext>
                </a:extLst>
              </p:cNvPr>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fontAlgn="base">
                  <a:spcBef>
                    <a:spcPct val="0"/>
                  </a:spcBef>
                  <a:spcAft>
                    <a:spcPct val="0"/>
                  </a:spcAft>
                  <a:defRPr/>
                </a:pPr>
                <a:r>
                  <a:rPr lang="en-US" sz="100" b="1" dirty="0">
                    <a:solidFill>
                      <a:srgbClr val="FFFF00"/>
                    </a:solidFill>
                    <a:latin typeface="Meiryo UI" panose="020B0604030504040204" pitchFamily="50" charset="-128"/>
                    <a:ea typeface="Meiryo UI" panose="020B0604030504040204" pitchFamily="50" charset="-128"/>
                    <a:cs typeface="Arial" pitchFamily="34" charset="0"/>
                  </a:rPr>
                  <a:t>ECN change</a:t>
                </a:r>
              </a:p>
              <a:p>
                <a:pPr algn="ctr" fontAlgn="base">
                  <a:spcBef>
                    <a:spcPct val="0"/>
                  </a:spcBef>
                  <a:spcAft>
                    <a:spcPct val="0"/>
                  </a:spcAft>
                  <a:defRPr/>
                </a:pPr>
                <a:r>
                  <a:rPr lang="en-US" sz="100" b="1" dirty="0">
                    <a:solidFill>
                      <a:srgbClr val="FFFF00"/>
                    </a:solidFill>
                    <a:latin typeface="Meiryo UI" panose="020B0604030504040204" pitchFamily="50" charset="-128"/>
                    <a:ea typeface="Meiryo UI" panose="020B0604030504040204" pitchFamily="50" charset="-128"/>
                    <a:cs typeface="Arial" pitchFamily="34" charset="0"/>
                  </a:rPr>
                  <a:t>Part A -&gt; B</a:t>
                </a:r>
                <a:endParaRPr lang="en-SG" sz="100" b="1" dirty="0">
                  <a:solidFill>
                    <a:srgbClr val="FFFF00"/>
                  </a:solidFill>
                  <a:latin typeface="Meiryo UI" panose="020B0604030504040204" pitchFamily="50" charset="-128"/>
                  <a:ea typeface="Meiryo UI" panose="020B0604030504040204" pitchFamily="50" charset="-128"/>
                  <a:cs typeface="Arial" pitchFamily="34" charset="0"/>
                </a:endParaRPr>
              </a:p>
            </p:txBody>
          </p:sp>
          <p:sp>
            <p:nvSpPr>
              <p:cNvPr id="169" name="テキスト ボックス 4">
                <a:extLst>
                  <a:ext uri="{FF2B5EF4-FFF2-40B4-BE49-F238E27FC236}">
                    <a16:creationId xmlns:a16="http://schemas.microsoft.com/office/drawing/2014/main" id="{DC8F9F1C-0B85-F507-E29E-6323D976CB86}"/>
                  </a:ext>
                </a:extLst>
              </p:cNvPr>
              <p:cNvSpPr txBox="1"/>
              <p:nvPr/>
            </p:nvSpPr>
            <p:spPr>
              <a:xfrm>
                <a:off x="6819061" y="4426348"/>
                <a:ext cx="1053494" cy="361617"/>
              </a:xfrm>
              <a:prstGeom prst="rect">
                <a:avLst/>
              </a:prstGeom>
              <a:noFill/>
            </p:spPr>
            <p:txBody>
              <a:bodyPr wrap="none" lIns="36000" tIns="0" rIns="36000" bIns="0" rtlCol="0" anchor="ctr" anchorCtr="0">
                <a:noAutofit/>
              </a:bodyPr>
              <a:lstStyle/>
              <a:p>
                <a:pPr fontAlgn="base">
                  <a:spcBef>
                    <a:spcPct val="0"/>
                  </a:spcBef>
                  <a:spcAft>
                    <a:spcPct val="0"/>
                  </a:spcAft>
                  <a:defRPr/>
                </a:pPr>
                <a:r>
                  <a:rPr kumimoji="1" lang="en-US" altLang="ja-JP" sz="100" b="1" dirty="0">
                    <a:solidFill>
                      <a:srgbClr val="0000FF"/>
                    </a:solidFill>
                    <a:latin typeface="Meiryo UI" panose="020B0604030504040204" pitchFamily="50" charset="-128"/>
                    <a:ea typeface="Meiryo UI" panose="020B0604030504040204" pitchFamily="50" charset="-128"/>
                    <a:cs typeface="Arial" pitchFamily="34" charset="0"/>
                  </a:rPr>
                  <a:t>Part No  :</a:t>
                </a:r>
                <a:endParaRPr kumimoji="1" lang="ja-JP" altLang="en-US" sz="100" b="1" dirty="0">
                  <a:solidFill>
                    <a:srgbClr val="0000FF"/>
                  </a:solidFill>
                  <a:latin typeface="Meiryo UI" panose="020B0604030504040204" pitchFamily="50" charset="-128"/>
                  <a:ea typeface="Meiryo UI" panose="020B0604030504040204" pitchFamily="50" charset="-128"/>
                  <a:cs typeface="Arial" pitchFamily="34" charset="0"/>
                </a:endParaRPr>
              </a:p>
            </p:txBody>
          </p:sp>
          <p:sp>
            <p:nvSpPr>
              <p:cNvPr id="170" name="テキスト ボックス 17">
                <a:extLst>
                  <a:ext uri="{FF2B5EF4-FFF2-40B4-BE49-F238E27FC236}">
                    <a16:creationId xmlns:a16="http://schemas.microsoft.com/office/drawing/2014/main" id="{93D23BD6-E0AF-6B38-0061-0B2B668C0BCB}"/>
                  </a:ext>
                </a:extLst>
              </p:cNvPr>
              <p:cNvSpPr txBox="1"/>
              <p:nvPr/>
            </p:nvSpPr>
            <p:spPr>
              <a:xfrm>
                <a:off x="7905833" y="4405989"/>
                <a:ext cx="367280" cy="361617"/>
              </a:xfrm>
              <a:prstGeom prst="rect">
                <a:avLst/>
              </a:prstGeom>
              <a:noFill/>
            </p:spPr>
            <p:txBody>
              <a:bodyPr wrap="none" lIns="36000" tIns="0" rIns="36000" bIns="0" rtlCol="0" anchor="ctr" anchorCtr="0">
                <a:noAutofit/>
              </a:bodyPr>
              <a:lstStyle/>
              <a:p>
                <a:pPr fontAlgn="base">
                  <a:spcBef>
                    <a:spcPct val="0"/>
                  </a:spcBef>
                  <a:spcAft>
                    <a:spcPct val="0"/>
                  </a:spcAft>
                  <a:defRPr/>
                </a:pPr>
                <a:r>
                  <a:rPr kumimoji="1" lang="en-US" altLang="ja-JP" sz="100" b="1" dirty="0">
                    <a:solidFill>
                      <a:srgbClr val="FF0000"/>
                    </a:solidFill>
                    <a:latin typeface="Meiryo UI" panose="020B0604030504040204" pitchFamily="50" charset="-128"/>
                    <a:ea typeface="Meiryo UI" panose="020B0604030504040204" pitchFamily="50" charset="-128"/>
                    <a:cs typeface="Arial" panose="020B0604020202020204" pitchFamily="34" charset="0"/>
                  </a:rPr>
                  <a:t> A</a:t>
                </a:r>
                <a:endParaRPr kumimoji="1" lang="ja-JP" altLang="en-US" sz="100" b="1" dirty="0">
                  <a:solidFill>
                    <a:srgbClr val="FF0000"/>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71" name="テキスト ボックス 4">
                <a:extLst>
                  <a:ext uri="{FF2B5EF4-FFF2-40B4-BE49-F238E27FC236}">
                    <a16:creationId xmlns:a16="http://schemas.microsoft.com/office/drawing/2014/main" id="{C4996735-EE76-4758-7F0C-1480F48DF375}"/>
                  </a:ext>
                </a:extLst>
              </p:cNvPr>
              <p:cNvSpPr txBox="1"/>
              <p:nvPr/>
            </p:nvSpPr>
            <p:spPr>
              <a:xfrm>
                <a:off x="6819061" y="4816519"/>
                <a:ext cx="1075936" cy="361617"/>
              </a:xfrm>
              <a:prstGeom prst="rect">
                <a:avLst/>
              </a:prstGeom>
              <a:noFill/>
            </p:spPr>
            <p:txBody>
              <a:bodyPr wrap="none" lIns="36000" tIns="0" rIns="36000" bIns="0" rtlCol="0" anchor="ctr" anchorCtr="0">
                <a:noAutofit/>
              </a:bodyPr>
              <a:lstStyle/>
              <a:p>
                <a:pPr fontAlgn="base">
                  <a:spcBef>
                    <a:spcPct val="0"/>
                  </a:spcBef>
                  <a:spcAft>
                    <a:spcPct val="0"/>
                  </a:spcAft>
                  <a:defRPr/>
                </a:pPr>
                <a:r>
                  <a:rPr kumimoji="1" lang="en-US" altLang="ja-JP" sz="100" b="1" dirty="0">
                    <a:solidFill>
                      <a:srgbClr val="0000FF"/>
                    </a:solidFill>
                    <a:latin typeface="Meiryo UI" panose="020B0604030504040204" pitchFamily="50" charset="-128"/>
                    <a:ea typeface="Meiryo UI" panose="020B0604030504040204" pitchFamily="50" charset="-128"/>
                    <a:cs typeface="Arial" pitchFamily="34" charset="0"/>
                  </a:rPr>
                  <a:t>Part card:</a:t>
                </a:r>
                <a:endParaRPr kumimoji="1" lang="ja-JP" altLang="en-US" sz="100" b="1" dirty="0">
                  <a:solidFill>
                    <a:srgbClr val="0000FF"/>
                  </a:solidFill>
                  <a:latin typeface="Meiryo UI" panose="020B0604030504040204" pitchFamily="50" charset="-128"/>
                  <a:ea typeface="Meiryo UI" panose="020B0604030504040204" pitchFamily="50" charset="-128"/>
                  <a:cs typeface="Arial" pitchFamily="34" charset="0"/>
                </a:endParaRPr>
              </a:p>
            </p:txBody>
          </p:sp>
          <p:sp>
            <p:nvSpPr>
              <p:cNvPr id="172" name="テキスト ボックス 4">
                <a:extLst>
                  <a:ext uri="{FF2B5EF4-FFF2-40B4-BE49-F238E27FC236}">
                    <a16:creationId xmlns:a16="http://schemas.microsoft.com/office/drawing/2014/main" id="{0E5CC8AF-DFCA-7D47-9A53-6FE41123CB20}"/>
                  </a:ext>
                </a:extLst>
              </p:cNvPr>
              <p:cNvSpPr txBox="1"/>
              <p:nvPr/>
            </p:nvSpPr>
            <p:spPr>
              <a:xfrm>
                <a:off x="6852731" y="5202057"/>
                <a:ext cx="652615" cy="361617"/>
              </a:xfrm>
              <a:prstGeom prst="rect">
                <a:avLst/>
              </a:prstGeom>
              <a:noFill/>
            </p:spPr>
            <p:txBody>
              <a:bodyPr wrap="none" lIns="36000" tIns="0" rIns="36000" bIns="0" rtlCol="0" anchor="ctr" anchorCtr="0">
                <a:noAutofit/>
              </a:bodyPr>
              <a:lstStyle/>
              <a:p>
                <a:pPr fontAlgn="base">
                  <a:spcBef>
                    <a:spcPct val="0"/>
                  </a:spcBef>
                  <a:spcAft>
                    <a:spcPct val="0"/>
                  </a:spcAft>
                  <a:defRPr/>
                </a:pPr>
                <a:r>
                  <a:rPr kumimoji="1" lang="en-US" altLang="ja-JP" sz="100" b="1" dirty="0">
                    <a:solidFill>
                      <a:srgbClr val="0000FF"/>
                    </a:solidFill>
                    <a:latin typeface="Meiryo UI" panose="020B0604030504040204" pitchFamily="50" charset="-128"/>
                    <a:ea typeface="Meiryo UI" panose="020B0604030504040204" pitchFamily="50" charset="-128"/>
                    <a:cs typeface="Arial" pitchFamily="34" charset="0"/>
                  </a:rPr>
                  <a:t>QTY:</a:t>
                </a:r>
                <a:endParaRPr kumimoji="1" lang="ja-JP" altLang="en-US" sz="100" b="1" dirty="0">
                  <a:solidFill>
                    <a:srgbClr val="0000FF"/>
                  </a:solidFill>
                  <a:latin typeface="Meiryo UI" panose="020B0604030504040204" pitchFamily="50" charset="-128"/>
                  <a:ea typeface="Meiryo UI" panose="020B0604030504040204" pitchFamily="50" charset="-128"/>
                  <a:cs typeface="Arial" pitchFamily="34" charset="0"/>
                </a:endParaRPr>
              </a:p>
            </p:txBody>
          </p:sp>
          <p:sp>
            <p:nvSpPr>
              <p:cNvPr id="173" name="テキスト ボックス 17">
                <a:extLst>
                  <a:ext uri="{FF2B5EF4-FFF2-40B4-BE49-F238E27FC236}">
                    <a16:creationId xmlns:a16="http://schemas.microsoft.com/office/drawing/2014/main" id="{7C34D68A-FB82-1D40-C9FE-314A843D547A}"/>
                  </a:ext>
                </a:extLst>
              </p:cNvPr>
              <p:cNvSpPr txBox="1"/>
              <p:nvPr/>
            </p:nvSpPr>
            <p:spPr>
              <a:xfrm>
                <a:off x="7905833" y="4776139"/>
                <a:ext cx="929452" cy="361617"/>
              </a:xfrm>
              <a:prstGeom prst="rect">
                <a:avLst/>
              </a:prstGeom>
              <a:noFill/>
            </p:spPr>
            <p:txBody>
              <a:bodyPr wrap="square" lIns="36000" tIns="0" rIns="36000" bIns="0" rtlCol="0" anchor="ctr" anchorCtr="0">
                <a:noAutofit/>
              </a:bodyPr>
              <a:lstStyle/>
              <a:p>
                <a:pPr fontAlgn="base">
                  <a:spcBef>
                    <a:spcPct val="0"/>
                  </a:spcBef>
                  <a:spcAft>
                    <a:spcPct val="0"/>
                  </a:spcAft>
                  <a:defRPr/>
                </a:pPr>
                <a:r>
                  <a:rPr kumimoji="1" lang="en-US" altLang="ja-JP" sz="100" b="1" dirty="0">
                    <a:solidFill>
                      <a:srgbClr val="FF0000"/>
                    </a:solidFill>
                    <a:latin typeface="Meiryo UI" panose="020B0604030504040204" pitchFamily="50" charset="-128"/>
                    <a:ea typeface="Meiryo UI" panose="020B0604030504040204" pitchFamily="50" charset="-128"/>
                    <a:cs typeface="Arial" panose="020B0604020202020204" pitchFamily="34" charset="0"/>
                  </a:rPr>
                  <a:t> </a:t>
                </a:r>
                <a:r>
                  <a:rPr kumimoji="1" lang="en-US" altLang="ja-JP" sz="1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A</a:t>
                </a:r>
                <a:endParaRPr kumimoji="1" lang="ja-JP" altLang="en-US" sz="100" b="1" dirty="0">
                  <a:solidFill>
                    <a:srgbClr val="0000F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74" name="テキスト ボックス 17">
                <a:extLst>
                  <a:ext uri="{FF2B5EF4-FFF2-40B4-BE49-F238E27FC236}">
                    <a16:creationId xmlns:a16="http://schemas.microsoft.com/office/drawing/2014/main" id="{AB506294-8248-4BDA-545B-51828097788D}"/>
                  </a:ext>
                </a:extLst>
              </p:cNvPr>
              <p:cNvSpPr txBox="1"/>
              <p:nvPr/>
            </p:nvSpPr>
            <p:spPr>
              <a:xfrm>
                <a:off x="7764928" y="5451805"/>
                <a:ext cx="929452" cy="361617"/>
              </a:xfrm>
              <a:prstGeom prst="rect">
                <a:avLst/>
              </a:prstGeom>
              <a:noFill/>
            </p:spPr>
            <p:txBody>
              <a:bodyPr wrap="square" lIns="36000" tIns="0" rIns="36000" bIns="0" rtlCol="0" anchor="ctr" anchorCtr="0">
                <a:noAutofit/>
              </a:bodyPr>
              <a:lstStyle/>
              <a:p>
                <a:pPr fontAlgn="base">
                  <a:spcBef>
                    <a:spcPct val="0"/>
                  </a:spcBef>
                  <a:spcAft>
                    <a:spcPct val="0"/>
                  </a:spcAft>
                  <a:defRPr/>
                </a:pPr>
                <a:r>
                  <a:rPr kumimoji="1" lang="en-US" altLang="ja-JP" sz="100" b="1" dirty="0">
                    <a:solidFill>
                      <a:srgbClr val="FF0000"/>
                    </a:solidFill>
                    <a:latin typeface="Meiryo UI" panose="020B0604030504040204" pitchFamily="50" charset="-128"/>
                    <a:ea typeface="Meiryo UI" panose="020B0604030504040204" pitchFamily="50" charset="-128"/>
                    <a:cs typeface="Arial" panose="020B0604020202020204" pitchFamily="34" charset="0"/>
                  </a:rPr>
                  <a:t> </a:t>
                </a:r>
                <a:endParaRPr kumimoji="1" lang="ja-JP" altLang="en-US" sz="100" b="1" dirty="0">
                  <a:solidFill>
                    <a:srgbClr val="FF0000"/>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75" name="テキスト ボックス 17">
                <a:extLst>
                  <a:ext uri="{FF2B5EF4-FFF2-40B4-BE49-F238E27FC236}">
                    <a16:creationId xmlns:a16="http://schemas.microsoft.com/office/drawing/2014/main" id="{F752E2F3-5905-83EA-0C34-0679789FDC00}"/>
                  </a:ext>
                </a:extLst>
              </p:cNvPr>
              <p:cNvSpPr txBox="1"/>
              <p:nvPr/>
            </p:nvSpPr>
            <p:spPr>
              <a:xfrm>
                <a:off x="7905833" y="5186668"/>
                <a:ext cx="929452" cy="361617"/>
              </a:xfrm>
              <a:prstGeom prst="rect">
                <a:avLst/>
              </a:prstGeom>
              <a:noFill/>
            </p:spPr>
            <p:txBody>
              <a:bodyPr wrap="square" lIns="36000" tIns="0" rIns="36000" bIns="0" rtlCol="0" anchor="ctr" anchorCtr="0">
                <a:noAutofit/>
              </a:bodyPr>
              <a:lstStyle/>
              <a:p>
                <a:pPr fontAlgn="base">
                  <a:spcBef>
                    <a:spcPct val="0"/>
                  </a:spcBef>
                  <a:spcAft>
                    <a:spcPct val="0"/>
                  </a:spcAft>
                  <a:defRPr/>
                </a:pPr>
                <a:r>
                  <a:rPr kumimoji="1" lang="en-US" altLang="ja-JP" sz="100" b="1" dirty="0">
                    <a:solidFill>
                      <a:srgbClr val="FF0000"/>
                    </a:solidFill>
                    <a:latin typeface="Meiryo UI" panose="020B0604030504040204" pitchFamily="50" charset="-128"/>
                    <a:ea typeface="Meiryo UI" panose="020B0604030504040204" pitchFamily="50" charset="-128"/>
                    <a:cs typeface="Arial" panose="020B0604020202020204" pitchFamily="34" charset="0"/>
                  </a:rPr>
                  <a:t> </a:t>
                </a:r>
                <a:r>
                  <a:rPr kumimoji="1" lang="en-US" altLang="ja-JP" sz="1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30</a:t>
                </a:r>
                <a:endParaRPr kumimoji="1" lang="ja-JP" altLang="en-US" sz="100" b="1" dirty="0">
                  <a:solidFill>
                    <a:srgbClr val="0000F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76" name="正方形/長方形 1">
                <a:extLst>
                  <a:ext uri="{FF2B5EF4-FFF2-40B4-BE49-F238E27FC236}">
                    <a16:creationId xmlns:a16="http://schemas.microsoft.com/office/drawing/2014/main" id="{2980456A-5B96-57E4-CF2F-5CF721BF1926}"/>
                  </a:ext>
                </a:extLst>
              </p:cNvPr>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fontAlgn="base">
                  <a:spcBef>
                    <a:spcPct val="0"/>
                  </a:spcBef>
                  <a:spcAft>
                    <a:spcPct val="0"/>
                  </a:spcAft>
                  <a:defRPr/>
                </a:pPr>
                <a:r>
                  <a:rPr lang="en-SG" sz="100" b="1" dirty="0">
                    <a:solidFill>
                      <a:srgbClr val="FFFF00"/>
                    </a:solidFill>
                    <a:latin typeface="Meiryo UI" panose="020B0604030504040204" pitchFamily="50" charset="-128"/>
                    <a:ea typeface="Meiryo UI" panose="020B0604030504040204" pitchFamily="50" charset="-128"/>
                    <a:cs typeface="Arial" pitchFamily="34" charset="0"/>
                  </a:rPr>
                  <a:t>Please check carefully</a:t>
                </a:r>
              </a:p>
            </p:txBody>
          </p:sp>
        </p:grpSp>
      </p:grpSp>
      <p:sp>
        <p:nvSpPr>
          <p:cNvPr id="38" name="TextBox 272">
            <a:extLst>
              <a:ext uri="{FF2B5EF4-FFF2-40B4-BE49-F238E27FC236}">
                <a16:creationId xmlns:a16="http://schemas.microsoft.com/office/drawing/2014/main" id="{6A866B2D-2B04-1973-DB72-BE1AB47CF897}"/>
              </a:ext>
            </a:extLst>
          </p:cNvPr>
          <p:cNvSpPr txBox="1"/>
          <p:nvPr/>
        </p:nvSpPr>
        <p:spPr>
          <a:xfrm>
            <a:off x="3628076" y="3006358"/>
            <a:ext cx="1021977"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Insp./urgent Part, </a:t>
            </a:r>
          </a:p>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in order &amp; Map.</a:t>
            </a:r>
          </a:p>
        </p:txBody>
      </p:sp>
      <p:pic>
        <p:nvPicPr>
          <p:cNvPr id="39" name="Picture 273">
            <a:extLst>
              <a:ext uri="{FF2B5EF4-FFF2-40B4-BE49-F238E27FC236}">
                <a16:creationId xmlns:a16="http://schemas.microsoft.com/office/drawing/2014/main" id="{05E0448E-BF09-F204-864F-23A27BC1E932}"/>
              </a:ext>
            </a:extLst>
          </p:cNvPr>
          <p:cNvPicPr>
            <a:picLocks noChangeAspect="1"/>
          </p:cNvPicPr>
          <p:nvPr/>
        </p:nvPicPr>
        <p:blipFill>
          <a:blip r:embed="rId9" cstate="print">
            <a:extLst>
              <a:ext uri="{28A0092B-C50C-407E-A947-70E740481C1C}">
                <a14:useLocalDpi xmlns:a14="http://schemas.microsoft.com/office/drawing/2010/main" val="0"/>
              </a:ext>
            </a:extLst>
          </a:blip>
          <a:srcRect l="13820" r="13872"/>
          <a:stretch>
            <a:fillRect/>
          </a:stretch>
        </p:blipFill>
        <p:spPr bwMode="auto">
          <a:xfrm>
            <a:off x="4782621" y="2357927"/>
            <a:ext cx="270110" cy="257928"/>
          </a:xfrm>
          <a:prstGeom prst="rect">
            <a:avLst/>
          </a:prstGeom>
          <a:solidFill>
            <a:srgbClr val="00B0F0"/>
          </a:solidFill>
          <a:ln w="19050">
            <a:solidFill>
              <a:schemeClr val="tx1"/>
            </a:solidFill>
            <a:miter lim="800000"/>
            <a:headEnd/>
            <a:tailEnd/>
          </a:ln>
        </p:spPr>
      </p:pic>
      <p:sp>
        <p:nvSpPr>
          <p:cNvPr id="40" name="Down Arrow 104">
            <a:extLst>
              <a:ext uri="{FF2B5EF4-FFF2-40B4-BE49-F238E27FC236}">
                <a16:creationId xmlns:a16="http://schemas.microsoft.com/office/drawing/2014/main" id="{A8124826-7732-1BBF-69EC-6E5C59819138}"/>
              </a:ext>
            </a:extLst>
          </p:cNvPr>
          <p:cNvSpPr/>
          <p:nvPr/>
        </p:nvSpPr>
        <p:spPr>
          <a:xfrm rot="16200000">
            <a:off x="5016803" y="2453549"/>
            <a:ext cx="179632" cy="12710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endParaRPr kumimoji="1" lang="en-US" altLang="en-US" sz="1100" b="1" dirty="0">
              <a:solidFill>
                <a:srgbClr val="FFFFFF"/>
              </a:solidFill>
              <a:latin typeface="Meiryo UI" panose="020B0604030504040204" pitchFamily="50" charset="-128"/>
              <a:ea typeface="Meiryo UI" panose="020B0604030504040204" pitchFamily="50" charset="-128"/>
            </a:endParaRPr>
          </a:p>
        </p:txBody>
      </p:sp>
      <p:sp>
        <p:nvSpPr>
          <p:cNvPr id="41" name="フローチャート : 磁気ディスク 40">
            <a:extLst>
              <a:ext uri="{FF2B5EF4-FFF2-40B4-BE49-F238E27FC236}">
                <a16:creationId xmlns:a16="http://schemas.microsoft.com/office/drawing/2014/main" id="{56F64875-B1E4-FB68-E638-45738737C2AC}"/>
              </a:ext>
            </a:extLst>
          </p:cNvPr>
          <p:cNvSpPr>
            <a:spLocks noChangeArrowheads="1"/>
          </p:cNvSpPr>
          <p:nvPr/>
        </p:nvSpPr>
        <p:spPr bwMode="auto">
          <a:xfrm>
            <a:off x="4753598" y="2684017"/>
            <a:ext cx="335840" cy="236568"/>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DB</a:t>
            </a:r>
            <a:endParaRPr lang="en-SG" sz="800" b="1" kern="0" dirty="0">
              <a:solidFill>
                <a:prstClr val="white"/>
              </a:solidFill>
              <a:latin typeface="Meiryo UI" panose="020B0604030504040204" pitchFamily="50" charset="-128"/>
              <a:ea typeface="Meiryo UI" panose="020B0604030504040204" pitchFamily="50" charset="-128"/>
              <a:cs typeface="Arial" pitchFamily="34" charset="0"/>
            </a:endParaRPr>
          </a:p>
        </p:txBody>
      </p:sp>
      <p:sp>
        <p:nvSpPr>
          <p:cNvPr id="42" name="TextBox 276">
            <a:extLst>
              <a:ext uri="{FF2B5EF4-FFF2-40B4-BE49-F238E27FC236}">
                <a16:creationId xmlns:a16="http://schemas.microsoft.com/office/drawing/2014/main" id="{EFBC6067-C0B9-D3A9-9A68-6C1638D1EEF1}"/>
              </a:ext>
            </a:extLst>
          </p:cNvPr>
          <p:cNvSpPr txBox="1"/>
          <p:nvPr/>
        </p:nvSpPr>
        <p:spPr>
          <a:xfrm>
            <a:off x="4703137" y="3006358"/>
            <a:ext cx="1076648"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Check Part by character scan</a:t>
            </a:r>
          </a:p>
        </p:txBody>
      </p:sp>
      <p:pic>
        <p:nvPicPr>
          <p:cNvPr id="43" name="Picture 2" descr="C:\Users\2005293\Desktop\New folder\IMG_1643.JPG">
            <a:extLst>
              <a:ext uri="{FF2B5EF4-FFF2-40B4-BE49-F238E27FC236}">
                <a16:creationId xmlns:a16="http://schemas.microsoft.com/office/drawing/2014/main" id="{B1A9FA7F-99C9-C3BA-736A-05FFAA32D1AD}"/>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2823" t="11967" r="13267" b="18587"/>
          <a:stretch/>
        </p:blipFill>
        <p:spPr bwMode="auto">
          <a:xfrm rot="10800000">
            <a:off x="5853647" y="2390699"/>
            <a:ext cx="542640" cy="527835"/>
          </a:xfrm>
          <a:prstGeom prst="rect">
            <a:avLst/>
          </a:prstGeom>
          <a:noFill/>
          <a:extLst>
            <a:ext uri="{909E8E84-426E-40DD-AFC4-6F175D3DCCD1}">
              <a14:hiddenFill xmlns:a14="http://schemas.microsoft.com/office/drawing/2010/main">
                <a:solidFill>
                  <a:srgbClr val="FFFFFF"/>
                </a:solidFill>
              </a14:hiddenFill>
            </a:ext>
          </a:extLst>
        </p:spPr>
      </p:pic>
      <p:sp>
        <p:nvSpPr>
          <p:cNvPr id="44" name="フローチャート : 磁気ディスク 40">
            <a:extLst>
              <a:ext uri="{FF2B5EF4-FFF2-40B4-BE49-F238E27FC236}">
                <a16:creationId xmlns:a16="http://schemas.microsoft.com/office/drawing/2014/main" id="{51F5A52A-BF4A-D42D-D4B8-454E2F80D846}"/>
              </a:ext>
            </a:extLst>
          </p:cNvPr>
          <p:cNvSpPr>
            <a:spLocks noChangeArrowheads="1"/>
          </p:cNvSpPr>
          <p:nvPr/>
        </p:nvSpPr>
        <p:spPr bwMode="auto">
          <a:xfrm>
            <a:off x="6450897" y="2684017"/>
            <a:ext cx="335840" cy="236568"/>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DB</a:t>
            </a:r>
            <a:endParaRPr lang="en-SG" sz="800" b="1" kern="0" dirty="0">
              <a:solidFill>
                <a:prstClr val="white"/>
              </a:solidFill>
              <a:latin typeface="Meiryo UI" panose="020B0604030504040204" pitchFamily="50" charset="-128"/>
              <a:ea typeface="Meiryo UI" panose="020B0604030504040204" pitchFamily="50" charset="-128"/>
              <a:cs typeface="Arial" pitchFamily="34" charset="0"/>
            </a:endParaRPr>
          </a:p>
        </p:txBody>
      </p:sp>
      <p:sp>
        <p:nvSpPr>
          <p:cNvPr id="45" name="TextBox 279">
            <a:extLst>
              <a:ext uri="{FF2B5EF4-FFF2-40B4-BE49-F238E27FC236}">
                <a16:creationId xmlns:a16="http://schemas.microsoft.com/office/drawing/2014/main" id="{3F97E833-7A17-EEB2-28F5-5EBCD0C2E061}"/>
              </a:ext>
            </a:extLst>
          </p:cNvPr>
          <p:cNvSpPr txBox="1"/>
          <p:nvPr/>
        </p:nvSpPr>
        <p:spPr>
          <a:xfrm>
            <a:off x="5819597" y="3006358"/>
            <a:ext cx="1011616"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Verify part card in DIP Process </a:t>
            </a:r>
          </a:p>
        </p:txBody>
      </p:sp>
      <p:sp>
        <p:nvSpPr>
          <p:cNvPr id="46" name="TextBox 280">
            <a:extLst>
              <a:ext uri="{FF2B5EF4-FFF2-40B4-BE49-F238E27FC236}">
                <a16:creationId xmlns:a16="http://schemas.microsoft.com/office/drawing/2014/main" id="{1DABE20A-BA9B-D0D5-4FC1-0179F77EF16C}"/>
              </a:ext>
            </a:extLst>
          </p:cNvPr>
          <p:cNvSpPr txBox="1"/>
          <p:nvPr/>
        </p:nvSpPr>
        <p:spPr>
          <a:xfrm>
            <a:off x="6884973" y="3006358"/>
            <a:ext cx="1021774" cy="332892"/>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Injection, printing process control</a:t>
            </a:r>
          </a:p>
        </p:txBody>
      </p:sp>
      <p:sp>
        <p:nvSpPr>
          <p:cNvPr id="47" name="フローチャート : 磁気ディスク 40">
            <a:extLst>
              <a:ext uri="{FF2B5EF4-FFF2-40B4-BE49-F238E27FC236}">
                <a16:creationId xmlns:a16="http://schemas.microsoft.com/office/drawing/2014/main" id="{B12FDE5D-2779-7C6E-0C50-5E2373B66DAE}"/>
              </a:ext>
            </a:extLst>
          </p:cNvPr>
          <p:cNvSpPr>
            <a:spLocks noChangeArrowheads="1"/>
          </p:cNvSpPr>
          <p:nvPr/>
        </p:nvSpPr>
        <p:spPr bwMode="auto">
          <a:xfrm>
            <a:off x="7511366" y="2684016"/>
            <a:ext cx="335840" cy="236569"/>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SAP</a:t>
            </a:r>
            <a:endParaRPr lang="en-SG" sz="900" b="1" kern="0" dirty="0">
              <a:solidFill>
                <a:prstClr val="white"/>
              </a:solidFill>
              <a:latin typeface="Meiryo UI" panose="020B0604030504040204" pitchFamily="50" charset="-128"/>
              <a:ea typeface="Meiryo UI" panose="020B0604030504040204" pitchFamily="50" charset="-128"/>
              <a:cs typeface="Arial" pitchFamily="34" charset="0"/>
            </a:endParaRPr>
          </a:p>
        </p:txBody>
      </p:sp>
      <p:sp>
        <p:nvSpPr>
          <p:cNvPr id="48" name="Down Arrow 104">
            <a:extLst>
              <a:ext uri="{FF2B5EF4-FFF2-40B4-BE49-F238E27FC236}">
                <a16:creationId xmlns:a16="http://schemas.microsoft.com/office/drawing/2014/main" id="{003FC17B-DE7E-372A-07B1-DCBDDBFD4E85}"/>
              </a:ext>
            </a:extLst>
          </p:cNvPr>
          <p:cNvSpPr/>
          <p:nvPr/>
        </p:nvSpPr>
        <p:spPr>
          <a:xfrm>
            <a:off x="7604879" y="2605505"/>
            <a:ext cx="179632" cy="12710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endParaRPr kumimoji="1" lang="en-US" altLang="en-US" sz="1100" b="1" dirty="0">
              <a:solidFill>
                <a:srgbClr val="FFFFFF"/>
              </a:solidFill>
              <a:latin typeface="Meiryo UI" panose="020B0604030504040204" pitchFamily="50" charset="-128"/>
              <a:ea typeface="Meiryo UI" panose="020B0604030504040204" pitchFamily="50" charset="-128"/>
            </a:endParaRPr>
          </a:p>
        </p:txBody>
      </p:sp>
      <p:pic>
        <p:nvPicPr>
          <p:cNvPr id="49" name="Picture 283">
            <a:extLst>
              <a:ext uri="{FF2B5EF4-FFF2-40B4-BE49-F238E27FC236}">
                <a16:creationId xmlns:a16="http://schemas.microsoft.com/office/drawing/2014/main" id="{3AA47770-C791-7E7F-BA5E-FB0CA10FBA7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9432" t="21091" r="7561" b="19653"/>
          <a:stretch/>
        </p:blipFill>
        <p:spPr>
          <a:xfrm>
            <a:off x="7541268" y="2370142"/>
            <a:ext cx="314111" cy="240401"/>
          </a:xfrm>
          <a:prstGeom prst="rect">
            <a:avLst/>
          </a:prstGeom>
        </p:spPr>
      </p:pic>
      <p:grpSp>
        <p:nvGrpSpPr>
          <p:cNvPr id="50" name="Group 284">
            <a:extLst>
              <a:ext uri="{FF2B5EF4-FFF2-40B4-BE49-F238E27FC236}">
                <a16:creationId xmlns:a16="http://schemas.microsoft.com/office/drawing/2014/main" id="{66FD26A4-F8D2-5A12-222B-1E6DC9522AB4}"/>
              </a:ext>
            </a:extLst>
          </p:cNvPr>
          <p:cNvGrpSpPr/>
          <p:nvPr/>
        </p:nvGrpSpPr>
        <p:grpSpPr>
          <a:xfrm>
            <a:off x="6441797" y="2378595"/>
            <a:ext cx="354253" cy="254644"/>
            <a:chOff x="4852049" y="1727863"/>
            <a:chExt cx="1419070" cy="1169265"/>
          </a:xfrm>
        </p:grpSpPr>
        <p:grpSp>
          <p:nvGrpSpPr>
            <p:cNvPr id="159" name="グループ化 55">
              <a:extLst>
                <a:ext uri="{FF2B5EF4-FFF2-40B4-BE49-F238E27FC236}">
                  <a16:creationId xmlns:a16="http://schemas.microsoft.com/office/drawing/2014/main" id="{CC3CEA57-D9F0-1BCD-67D6-8F71BC387794}"/>
                </a:ext>
              </a:extLst>
            </p:cNvPr>
            <p:cNvGrpSpPr>
              <a:grpSpLocks/>
            </p:cNvGrpSpPr>
            <p:nvPr/>
          </p:nvGrpSpPr>
          <p:grpSpPr bwMode="auto">
            <a:xfrm>
              <a:off x="4852049" y="1727863"/>
              <a:ext cx="1419070" cy="1169265"/>
              <a:chOff x="1092876" y="1546802"/>
              <a:chExt cx="1123820" cy="946094"/>
            </a:xfrm>
          </p:grpSpPr>
          <p:sp>
            <p:nvSpPr>
              <p:cNvPr id="161" name="正方形/長方形 56">
                <a:extLst>
                  <a:ext uri="{FF2B5EF4-FFF2-40B4-BE49-F238E27FC236}">
                    <a16:creationId xmlns:a16="http://schemas.microsoft.com/office/drawing/2014/main" id="{E4C4138A-6830-3E32-D3C1-61B885A63F6B}"/>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62" name="正方形/長方形 57">
                <a:extLst>
                  <a:ext uri="{FF2B5EF4-FFF2-40B4-BE49-F238E27FC236}">
                    <a16:creationId xmlns:a16="http://schemas.microsoft.com/office/drawing/2014/main" id="{775D45D3-988F-2BF1-BE46-56ABA657715E}"/>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100" b="1" dirty="0">
                  <a:solidFill>
                    <a:srgbClr val="FFFFF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63" name="正方形/長方形 58">
                <a:extLst>
                  <a:ext uri="{FF2B5EF4-FFF2-40B4-BE49-F238E27FC236}">
                    <a16:creationId xmlns:a16="http://schemas.microsoft.com/office/drawing/2014/main" id="{BAC09261-6DB2-C6F9-C091-C75A8FDAF5D2}"/>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64" name="正方形/長方形 59">
                <a:extLst>
                  <a:ext uri="{FF2B5EF4-FFF2-40B4-BE49-F238E27FC236}">
                    <a16:creationId xmlns:a16="http://schemas.microsoft.com/office/drawing/2014/main" id="{93C169F1-95C1-0CD5-03B6-A5CAE70F21C8}"/>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grpSp>
        <p:sp>
          <p:nvSpPr>
            <p:cNvPr id="160" name="正方形/長方形 70">
              <a:extLst>
                <a:ext uri="{FF2B5EF4-FFF2-40B4-BE49-F238E27FC236}">
                  <a16:creationId xmlns:a16="http://schemas.microsoft.com/office/drawing/2014/main" id="{EEAE4379-D9E5-F86B-70EF-EFBBCCE28B6D}"/>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lIns="36000" tIns="0" rIns="36000" bIns="0" anchor="ctr" anchorCtr="0">
              <a:noAutofit/>
            </a:bodyPr>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r>
                <a:rPr lang="en-SG" altLang="vi-VN" sz="500" dirty="0">
                  <a:solidFill>
                    <a:srgbClr val="000000"/>
                  </a:solidFill>
                  <a:latin typeface="Meiryo UI" panose="020B0604030504040204" pitchFamily="50" charset="-128"/>
                  <a:ea typeface="Meiryo UI" panose="020B0604030504040204" pitchFamily="50" charset="-128"/>
                </a:rPr>
                <a:t>Sys</a:t>
              </a:r>
            </a:p>
          </p:txBody>
        </p:sp>
      </p:grpSp>
      <p:grpSp>
        <p:nvGrpSpPr>
          <p:cNvPr id="51" name="Group 291">
            <a:extLst>
              <a:ext uri="{FF2B5EF4-FFF2-40B4-BE49-F238E27FC236}">
                <a16:creationId xmlns:a16="http://schemas.microsoft.com/office/drawing/2014/main" id="{1919C56D-D1FB-022D-EFF5-96759EAE9C6E}"/>
              </a:ext>
            </a:extLst>
          </p:cNvPr>
          <p:cNvGrpSpPr/>
          <p:nvPr/>
        </p:nvGrpSpPr>
        <p:grpSpPr>
          <a:xfrm>
            <a:off x="6931715" y="2387733"/>
            <a:ext cx="473826" cy="233251"/>
            <a:chOff x="5002072" y="2355721"/>
            <a:chExt cx="941525" cy="463825"/>
          </a:xfrm>
        </p:grpSpPr>
        <p:pic>
          <p:nvPicPr>
            <p:cNvPr id="157" name="Picture 292">
              <a:extLst>
                <a:ext uri="{FF2B5EF4-FFF2-40B4-BE49-F238E27FC236}">
                  <a16:creationId xmlns:a16="http://schemas.microsoft.com/office/drawing/2014/main" id="{DEEB142A-C111-D47C-CD40-C47D3DB5DA82}"/>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val="0"/>
                </a:ext>
              </a:extLst>
            </a:blip>
            <a:srcRect l="10806" t="30753" r="12257" b="23441"/>
            <a:stretch/>
          </p:blipFill>
          <p:spPr>
            <a:xfrm>
              <a:off x="5002072" y="2355721"/>
              <a:ext cx="941525" cy="463825"/>
            </a:xfrm>
            <a:prstGeom prst="rect">
              <a:avLst/>
            </a:prstGeom>
            <a:ln>
              <a:solidFill>
                <a:srgbClr val="0000FF"/>
              </a:solidFill>
            </a:ln>
          </p:spPr>
        </p:pic>
        <p:pic>
          <p:nvPicPr>
            <p:cNvPr id="158" name="図 59">
              <a:extLst>
                <a:ext uri="{FF2B5EF4-FFF2-40B4-BE49-F238E27FC236}">
                  <a16:creationId xmlns:a16="http://schemas.microsoft.com/office/drawing/2014/main" id="{7DB911A6-7B96-1AE2-5343-16CAA68E734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80327" y="2391129"/>
              <a:ext cx="199894" cy="307403"/>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grpSp>
      <p:sp>
        <p:nvSpPr>
          <p:cNvPr id="52" name="二等辺三角形 7172">
            <a:extLst>
              <a:ext uri="{FF2B5EF4-FFF2-40B4-BE49-F238E27FC236}">
                <a16:creationId xmlns:a16="http://schemas.microsoft.com/office/drawing/2014/main" id="{79B1ED31-F51D-A83C-9C78-18C25F079915}"/>
              </a:ext>
            </a:extLst>
          </p:cNvPr>
          <p:cNvSpPr>
            <a:spLocks noChangeArrowheads="1"/>
          </p:cNvSpPr>
          <p:nvPr/>
        </p:nvSpPr>
        <p:spPr bwMode="auto">
          <a:xfrm rot="5400000">
            <a:off x="7427358" y="2375247"/>
            <a:ext cx="98955" cy="158849"/>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p:spPr>
        <p:txBody>
          <a:bodyPr lIns="36000" tIns="0" rIns="36000" bIns="0" anchor="ctr" anchorCtr="0">
            <a:no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SG" sz="900" b="1" dirty="0">
              <a:solidFill>
                <a:srgbClr val="000000"/>
              </a:solidFill>
              <a:latin typeface="Meiryo UI" panose="020B0604030504040204" pitchFamily="50" charset="-128"/>
              <a:ea typeface="Meiryo UI" panose="020B0604030504040204" pitchFamily="50" charset="-128"/>
              <a:cs typeface="Arial" pitchFamily="34" charset="0"/>
            </a:endParaRPr>
          </a:p>
        </p:txBody>
      </p:sp>
      <p:sp>
        <p:nvSpPr>
          <p:cNvPr id="53" name="TextBox 295">
            <a:extLst>
              <a:ext uri="{FF2B5EF4-FFF2-40B4-BE49-F238E27FC236}">
                <a16:creationId xmlns:a16="http://schemas.microsoft.com/office/drawing/2014/main" id="{6348C0D9-20D8-E85A-3962-34C1D72EB208}"/>
              </a:ext>
            </a:extLst>
          </p:cNvPr>
          <p:cNvSpPr txBox="1"/>
          <p:nvPr/>
        </p:nvSpPr>
        <p:spPr>
          <a:xfrm>
            <a:off x="7956532" y="3006359"/>
            <a:ext cx="786265" cy="332457"/>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Cell Management.</a:t>
            </a:r>
          </a:p>
        </p:txBody>
      </p:sp>
      <p:sp>
        <p:nvSpPr>
          <p:cNvPr id="54" name="TextBox 296">
            <a:extLst>
              <a:ext uri="{FF2B5EF4-FFF2-40B4-BE49-F238E27FC236}">
                <a16:creationId xmlns:a16="http://schemas.microsoft.com/office/drawing/2014/main" id="{E76F4A0C-88BF-F70B-0CB0-B1B2A34FA149}"/>
              </a:ext>
            </a:extLst>
          </p:cNvPr>
          <p:cNvSpPr txBox="1"/>
          <p:nvPr/>
        </p:nvSpPr>
        <p:spPr>
          <a:xfrm>
            <a:off x="9510851" y="3006359"/>
            <a:ext cx="571225" cy="332457"/>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Shipping Control</a:t>
            </a:r>
          </a:p>
        </p:txBody>
      </p:sp>
      <p:pic>
        <p:nvPicPr>
          <p:cNvPr id="55" name="Picture 2">
            <a:extLst>
              <a:ext uri="{FF2B5EF4-FFF2-40B4-BE49-F238E27FC236}">
                <a16:creationId xmlns:a16="http://schemas.microsoft.com/office/drawing/2014/main" id="{84D0CE54-A0AB-2937-97BA-DAF421F773E8}"/>
              </a:ext>
            </a:extLst>
          </p:cNvPr>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rightnessContrast bright="12000"/>
                    </a14:imgEffect>
                  </a14:imgLayer>
                </a14:imgProps>
              </a:ext>
              <a:ext uri="{28A0092B-C50C-407E-A947-70E740481C1C}">
                <a14:useLocalDpi xmlns:a14="http://schemas.microsoft.com/office/drawing/2010/main" val="0"/>
              </a:ext>
            </a:extLst>
          </a:blip>
          <a:srcRect l="14032"/>
          <a:stretch/>
        </p:blipFill>
        <p:spPr bwMode="auto">
          <a:xfrm flipH="1">
            <a:off x="8755346" y="2306459"/>
            <a:ext cx="714288" cy="677756"/>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298">
            <a:extLst>
              <a:ext uri="{FF2B5EF4-FFF2-40B4-BE49-F238E27FC236}">
                <a16:creationId xmlns:a16="http://schemas.microsoft.com/office/drawing/2014/main" id="{E98BCCEF-E590-A91A-FDC0-1B8E2C110B17}"/>
              </a:ext>
            </a:extLst>
          </p:cNvPr>
          <p:cNvSpPr txBox="1"/>
          <p:nvPr/>
        </p:nvSpPr>
        <p:spPr>
          <a:xfrm>
            <a:off x="8796424" y="3006358"/>
            <a:ext cx="661880"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Multi Job by Tablet</a:t>
            </a:r>
          </a:p>
        </p:txBody>
      </p:sp>
      <p:pic>
        <p:nvPicPr>
          <p:cNvPr id="57" name="図 2">
            <a:extLst>
              <a:ext uri="{FF2B5EF4-FFF2-40B4-BE49-F238E27FC236}">
                <a16:creationId xmlns:a16="http://schemas.microsoft.com/office/drawing/2014/main" id="{883CA374-3CAD-7FFC-B275-5ECC6C3AC333}"/>
              </a:ext>
            </a:extLst>
          </p:cNvPr>
          <p:cNvPicPr>
            <a:picLocks noChangeAspect="1"/>
          </p:cNvPicPr>
          <p:nvPr/>
        </p:nvPicPr>
        <p:blipFill>
          <a:blip r:embed="rId17"/>
          <a:stretch>
            <a:fillRect/>
          </a:stretch>
        </p:blipFill>
        <p:spPr>
          <a:xfrm>
            <a:off x="9548927" y="2392831"/>
            <a:ext cx="527711" cy="448777"/>
          </a:xfrm>
          <a:prstGeom prst="rect">
            <a:avLst/>
          </a:prstGeom>
        </p:spPr>
      </p:pic>
      <p:sp>
        <p:nvSpPr>
          <p:cNvPr id="58" name="Rectangle 347">
            <a:extLst>
              <a:ext uri="{FF2B5EF4-FFF2-40B4-BE49-F238E27FC236}">
                <a16:creationId xmlns:a16="http://schemas.microsoft.com/office/drawing/2014/main" id="{63218AD4-6BD8-BC21-51B9-448B19ED73C0}"/>
              </a:ext>
            </a:extLst>
          </p:cNvPr>
          <p:cNvSpPr/>
          <p:nvPr/>
        </p:nvSpPr>
        <p:spPr bwMode="auto">
          <a:xfrm>
            <a:off x="4702891" y="2295416"/>
            <a:ext cx="1077755" cy="1055665"/>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59" name="Rectangle 348">
            <a:extLst>
              <a:ext uri="{FF2B5EF4-FFF2-40B4-BE49-F238E27FC236}">
                <a16:creationId xmlns:a16="http://schemas.microsoft.com/office/drawing/2014/main" id="{21CEF47F-374D-5E0B-E00B-43E44D9AA309}"/>
              </a:ext>
            </a:extLst>
          </p:cNvPr>
          <p:cNvSpPr/>
          <p:nvPr/>
        </p:nvSpPr>
        <p:spPr bwMode="auto">
          <a:xfrm>
            <a:off x="5818456" y="2295414"/>
            <a:ext cx="1018161" cy="1050517"/>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60" name="Rectangle 349">
            <a:extLst>
              <a:ext uri="{FF2B5EF4-FFF2-40B4-BE49-F238E27FC236}">
                <a16:creationId xmlns:a16="http://schemas.microsoft.com/office/drawing/2014/main" id="{66FAB7B3-3EE7-8EBE-6B4F-53D31B1E2AF9}"/>
              </a:ext>
            </a:extLst>
          </p:cNvPr>
          <p:cNvSpPr/>
          <p:nvPr/>
        </p:nvSpPr>
        <p:spPr bwMode="auto">
          <a:xfrm>
            <a:off x="6881773" y="2295415"/>
            <a:ext cx="1022641" cy="1050517"/>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61" name="Rectangle 350">
            <a:extLst>
              <a:ext uri="{FF2B5EF4-FFF2-40B4-BE49-F238E27FC236}">
                <a16:creationId xmlns:a16="http://schemas.microsoft.com/office/drawing/2014/main" id="{8245E30F-438F-41BF-29E8-91838A83049D}"/>
              </a:ext>
            </a:extLst>
          </p:cNvPr>
          <p:cNvSpPr/>
          <p:nvPr/>
        </p:nvSpPr>
        <p:spPr bwMode="auto">
          <a:xfrm>
            <a:off x="7953802" y="2295415"/>
            <a:ext cx="788996" cy="1050517"/>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62" name="Rectangle 351">
            <a:extLst>
              <a:ext uri="{FF2B5EF4-FFF2-40B4-BE49-F238E27FC236}">
                <a16:creationId xmlns:a16="http://schemas.microsoft.com/office/drawing/2014/main" id="{147EBE50-E800-B3B7-A2CE-E9AE17304021}"/>
              </a:ext>
            </a:extLst>
          </p:cNvPr>
          <p:cNvSpPr/>
          <p:nvPr/>
        </p:nvSpPr>
        <p:spPr bwMode="auto">
          <a:xfrm>
            <a:off x="8796423" y="2295415"/>
            <a:ext cx="659148" cy="1050519"/>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63" name="Rectangle 352">
            <a:extLst>
              <a:ext uri="{FF2B5EF4-FFF2-40B4-BE49-F238E27FC236}">
                <a16:creationId xmlns:a16="http://schemas.microsoft.com/office/drawing/2014/main" id="{25A5B89B-A554-4925-31F2-B7E23CE380D5}"/>
              </a:ext>
            </a:extLst>
          </p:cNvPr>
          <p:cNvSpPr/>
          <p:nvPr/>
        </p:nvSpPr>
        <p:spPr bwMode="auto">
          <a:xfrm>
            <a:off x="9510851" y="2295414"/>
            <a:ext cx="571225" cy="104536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64" name="Rectangle 359">
            <a:extLst>
              <a:ext uri="{FF2B5EF4-FFF2-40B4-BE49-F238E27FC236}">
                <a16:creationId xmlns:a16="http://schemas.microsoft.com/office/drawing/2014/main" id="{3E4BD167-6C88-E653-F9C0-A44B5F51102B}"/>
              </a:ext>
            </a:extLst>
          </p:cNvPr>
          <p:cNvSpPr/>
          <p:nvPr/>
        </p:nvSpPr>
        <p:spPr bwMode="auto">
          <a:xfrm>
            <a:off x="2597093" y="5370142"/>
            <a:ext cx="8315944" cy="1314331"/>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pic>
        <p:nvPicPr>
          <p:cNvPr id="65" name="Picture 406">
            <a:extLst>
              <a:ext uri="{FF2B5EF4-FFF2-40B4-BE49-F238E27FC236}">
                <a16:creationId xmlns:a16="http://schemas.microsoft.com/office/drawing/2014/main" id="{8B55A01D-4832-00BF-A72A-693F9F95C5C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631834" y="5408651"/>
            <a:ext cx="1756026" cy="1207813"/>
          </a:xfrm>
          <a:prstGeom prst="rect">
            <a:avLst/>
          </a:prstGeom>
        </p:spPr>
      </p:pic>
      <p:pic>
        <p:nvPicPr>
          <p:cNvPr id="66" name="Picture 407">
            <a:extLst>
              <a:ext uri="{FF2B5EF4-FFF2-40B4-BE49-F238E27FC236}">
                <a16:creationId xmlns:a16="http://schemas.microsoft.com/office/drawing/2014/main" id="{58C703C1-F3C4-3138-9F29-2AA6AA414B95}"/>
              </a:ext>
            </a:extLst>
          </p:cNvPr>
          <p:cNvPicPr>
            <a:picLocks noChangeAspect="1"/>
          </p:cNvPicPr>
          <p:nvPr/>
        </p:nvPicPr>
        <p:blipFill rotWithShape="1">
          <a:blip r:embed="rId19">
            <a:extLst>
              <a:ext uri="{28A0092B-C50C-407E-A947-70E740481C1C}">
                <a14:useLocalDpi xmlns:a14="http://schemas.microsoft.com/office/drawing/2010/main" val="0"/>
              </a:ext>
            </a:extLst>
          </a:blip>
          <a:srcRect l="8256" t="15731" r="8366" b="10848"/>
          <a:stretch/>
        </p:blipFill>
        <p:spPr>
          <a:xfrm>
            <a:off x="4435480" y="5408651"/>
            <a:ext cx="1882951" cy="1207813"/>
          </a:xfrm>
          <a:prstGeom prst="rect">
            <a:avLst/>
          </a:prstGeom>
        </p:spPr>
      </p:pic>
      <p:pic>
        <p:nvPicPr>
          <p:cNvPr id="67" name="Picture 408">
            <a:extLst>
              <a:ext uri="{FF2B5EF4-FFF2-40B4-BE49-F238E27FC236}">
                <a16:creationId xmlns:a16="http://schemas.microsoft.com/office/drawing/2014/main" id="{FA11D97C-E20F-F807-E57F-61468D792D4D}"/>
              </a:ext>
            </a:extLst>
          </p:cNvPr>
          <p:cNvPicPr>
            <a:picLocks noChangeAspect="1"/>
          </p:cNvPicPr>
          <p:nvPr/>
        </p:nvPicPr>
        <p:blipFill rotWithShape="1">
          <a:blip r:embed="rId20">
            <a:extLst>
              <a:ext uri="{28A0092B-C50C-407E-A947-70E740481C1C}">
                <a14:useLocalDpi xmlns:a14="http://schemas.microsoft.com/office/drawing/2010/main" val="0"/>
              </a:ext>
            </a:extLst>
          </a:blip>
          <a:srcRect l="8227" t="10631" r="12744" b="20320"/>
          <a:stretch/>
        </p:blipFill>
        <p:spPr>
          <a:xfrm>
            <a:off x="9475548" y="5842330"/>
            <a:ext cx="1284623" cy="794853"/>
          </a:xfrm>
          <a:prstGeom prst="rect">
            <a:avLst/>
          </a:prstGeom>
        </p:spPr>
      </p:pic>
      <p:pic>
        <p:nvPicPr>
          <p:cNvPr id="68" name="Picture 411">
            <a:extLst>
              <a:ext uri="{FF2B5EF4-FFF2-40B4-BE49-F238E27FC236}">
                <a16:creationId xmlns:a16="http://schemas.microsoft.com/office/drawing/2014/main" id="{01D8E846-9A69-6FE8-4049-D7FCB637D522}"/>
              </a:ext>
            </a:extLst>
          </p:cNvPr>
          <p:cNvPicPr>
            <a:picLocks noChangeAspect="1"/>
          </p:cNvPicPr>
          <p:nvPr/>
        </p:nvPicPr>
        <p:blipFill>
          <a:blip r:embed="rId21"/>
          <a:stretch>
            <a:fillRect/>
          </a:stretch>
        </p:blipFill>
        <p:spPr>
          <a:xfrm>
            <a:off x="8812201" y="3913963"/>
            <a:ext cx="647037" cy="785631"/>
          </a:xfrm>
          <a:prstGeom prst="rect">
            <a:avLst/>
          </a:prstGeom>
        </p:spPr>
      </p:pic>
      <p:pic>
        <p:nvPicPr>
          <p:cNvPr id="69" name="Picture 413">
            <a:extLst>
              <a:ext uri="{FF2B5EF4-FFF2-40B4-BE49-F238E27FC236}">
                <a16:creationId xmlns:a16="http://schemas.microsoft.com/office/drawing/2014/main" id="{15DB343C-E433-D73F-57D5-5F83EBFADE1D}"/>
              </a:ext>
            </a:extLst>
          </p:cNvPr>
          <p:cNvPicPr>
            <a:picLocks noChangeAspect="1"/>
          </p:cNvPicPr>
          <p:nvPr/>
        </p:nvPicPr>
        <p:blipFill rotWithShape="1">
          <a:blip r:embed="rId22"/>
          <a:srcRect r="5077"/>
          <a:stretch/>
        </p:blipFill>
        <p:spPr>
          <a:xfrm>
            <a:off x="7002449" y="3824291"/>
            <a:ext cx="1512456" cy="1025706"/>
          </a:xfrm>
          <a:prstGeom prst="rect">
            <a:avLst/>
          </a:prstGeom>
        </p:spPr>
      </p:pic>
      <p:sp>
        <p:nvSpPr>
          <p:cNvPr id="70" name="Rectangle 414">
            <a:extLst>
              <a:ext uri="{FF2B5EF4-FFF2-40B4-BE49-F238E27FC236}">
                <a16:creationId xmlns:a16="http://schemas.microsoft.com/office/drawing/2014/main" id="{146AE18C-7851-70DF-8881-CD0EEF66A0C1}"/>
              </a:ext>
            </a:extLst>
          </p:cNvPr>
          <p:cNvSpPr/>
          <p:nvPr/>
        </p:nvSpPr>
        <p:spPr>
          <a:xfrm>
            <a:off x="8718299" y="4663144"/>
            <a:ext cx="939761" cy="186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r>
              <a:rPr lang="en-US" sz="900" b="1" dirty="0">
                <a:latin typeface="Meiryo UI" panose="020B0604030504040204" pitchFamily="50" charset="-128"/>
                <a:ea typeface="Meiryo UI" panose="020B0604030504040204" pitchFamily="50" charset="-128"/>
              </a:rPr>
              <a:t>Chatbot</a:t>
            </a:r>
          </a:p>
        </p:txBody>
      </p:sp>
      <p:sp>
        <p:nvSpPr>
          <p:cNvPr id="71" name="Rectangle 415">
            <a:extLst>
              <a:ext uri="{FF2B5EF4-FFF2-40B4-BE49-F238E27FC236}">
                <a16:creationId xmlns:a16="http://schemas.microsoft.com/office/drawing/2014/main" id="{2F7BDCDD-E078-B1FD-B4FB-E237F0C9C9D2}"/>
              </a:ext>
            </a:extLst>
          </p:cNvPr>
          <p:cNvSpPr/>
          <p:nvPr/>
        </p:nvSpPr>
        <p:spPr>
          <a:xfrm>
            <a:off x="8713050" y="3814939"/>
            <a:ext cx="951775" cy="1794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r>
              <a:rPr lang="en-US" sz="900" b="1" dirty="0">
                <a:latin typeface="Meiryo UI" panose="020B0604030504040204" pitchFamily="50" charset="-128"/>
                <a:ea typeface="Meiryo UI" panose="020B0604030504040204" pitchFamily="50" charset="-128"/>
              </a:rPr>
              <a:t>E-Assistant</a:t>
            </a:r>
          </a:p>
        </p:txBody>
      </p:sp>
      <p:grpSp>
        <p:nvGrpSpPr>
          <p:cNvPr id="72" name="Group 417">
            <a:extLst>
              <a:ext uri="{FF2B5EF4-FFF2-40B4-BE49-F238E27FC236}">
                <a16:creationId xmlns:a16="http://schemas.microsoft.com/office/drawing/2014/main" id="{5084AB44-4F62-149A-A058-FE0B46B3E540}"/>
              </a:ext>
            </a:extLst>
          </p:cNvPr>
          <p:cNvGrpSpPr/>
          <p:nvPr/>
        </p:nvGrpSpPr>
        <p:grpSpPr>
          <a:xfrm>
            <a:off x="3538749" y="4038193"/>
            <a:ext cx="1096627" cy="783877"/>
            <a:chOff x="3410573" y="5428756"/>
            <a:chExt cx="1485676" cy="892084"/>
          </a:xfrm>
        </p:grpSpPr>
        <p:grpSp>
          <p:nvGrpSpPr>
            <p:cNvPr id="149" name="Group 418">
              <a:extLst>
                <a:ext uri="{FF2B5EF4-FFF2-40B4-BE49-F238E27FC236}">
                  <a16:creationId xmlns:a16="http://schemas.microsoft.com/office/drawing/2014/main" id="{3B03D411-41E0-7F1C-6173-53322F62D949}"/>
                </a:ext>
              </a:extLst>
            </p:cNvPr>
            <p:cNvGrpSpPr/>
            <p:nvPr/>
          </p:nvGrpSpPr>
          <p:grpSpPr>
            <a:xfrm>
              <a:off x="3410573" y="5428756"/>
              <a:ext cx="1485676" cy="892084"/>
              <a:chOff x="4852049" y="1727863"/>
              <a:chExt cx="1419070" cy="1169265"/>
            </a:xfrm>
          </p:grpSpPr>
          <p:grpSp>
            <p:nvGrpSpPr>
              <p:cNvPr id="151" name="グループ化 55">
                <a:extLst>
                  <a:ext uri="{FF2B5EF4-FFF2-40B4-BE49-F238E27FC236}">
                    <a16:creationId xmlns:a16="http://schemas.microsoft.com/office/drawing/2014/main" id="{AFE7008F-DD2C-0DB5-BC84-FAD68159489A}"/>
                  </a:ext>
                </a:extLst>
              </p:cNvPr>
              <p:cNvGrpSpPr>
                <a:grpSpLocks/>
              </p:cNvGrpSpPr>
              <p:nvPr/>
            </p:nvGrpSpPr>
            <p:grpSpPr bwMode="auto">
              <a:xfrm>
                <a:off x="4852049" y="1727863"/>
                <a:ext cx="1419070" cy="1169265"/>
                <a:chOff x="1092876" y="1546802"/>
                <a:chExt cx="1123820" cy="946094"/>
              </a:xfrm>
            </p:grpSpPr>
            <p:sp>
              <p:nvSpPr>
                <p:cNvPr id="153" name="正方形/長方形 56">
                  <a:extLst>
                    <a:ext uri="{FF2B5EF4-FFF2-40B4-BE49-F238E27FC236}">
                      <a16:creationId xmlns:a16="http://schemas.microsoft.com/office/drawing/2014/main" id="{E8CA8454-4BE8-6C61-D08D-D6F15FFED4B6}"/>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54" name="正方形/長方形 57">
                  <a:extLst>
                    <a:ext uri="{FF2B5EF4-FFF2-40B4-BE49-F238E27FC236}">
                      <a16:creationId xmlns:a16="http://schemas.microsoft.com/office/drawing/2014/main" id="{78047584-D0F7-86B7-E30C-3F74D92DCB8E}"/>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100" b="1" dirty="0">
                    <a:solidFill>
                      <a:srgbClr val="FFFFF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55" name="正方形/長方形 58">
                  <a:extLst>
                    <a:ext uri="{FF2B5EF4-FFF2-40B4-BE49-F238E27FC236}">
                      <a16:creationId xmlns:a16="http://schemas.microsoft.com/office/drawing/2014/main" id="{99BA6C78-C27C-AC05-FA7E-45C2F5183F08}"/>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56" name="正方形/長方形 59">
                  <a:extLst>
                    <a:ext uri="{FF2B5EF4-FFF2-40B4-BE49-F238E27FC236}">
                      <a16:creationId xmlns:a16="http://schemas.microsoft.com/office/drawing/2014/main" id="{5118221A-78ED-9BD7-BE20-EE33AB5461B4}"/>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grpSp>
          <p:sp>
            <p:nvSpPr>
              <p:cNvPr id="152" name="正方形/長方形 70">
                <a:extLst>
                  <a:ext uri="{FF2B5EF4-FFF2-40B4-BE49-F238E27FC236}">
                    <a16:creationId xmlns:a16="http://schemas.microsoft.com/office/drawing/2014/main" id="{F4BA5999-7AE8-6811-6653-A9069512F050}"/>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lIns="36000" tIns="0" rIns="36000" bIns="0" anchor="ctr" anchorCtr="0">
                <a:noAutofit/>
              </a:bodyPr>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endParaRPr lang="en-SG" altLang="vi-VN" sz="200" dirty="0">
                  <a:solidFill>
                    <a:srgbClr val="000000"/>
                  </a:solidFill>
                  <a:latin typeface="Meiryo UI" panose="020B0604030504040204" pitchFamily="50" charset="-128"/>
                  <a:ea typeface="Meiryo UI" panose="020B0604030504040204" pitchFamily="50" charset="-128"/>
                </a:endParaRPr>
              </a:p>
            </p:txBody>
          </p:sp>
        </p:grpSp>
        <p:pic>
          <p:nvPicPr>
            <p:cNvPr id="150" name="Picture 419">
              <a:extLst>
                <a:ext uri="{FF2B5EF4-FFF2-40B4-BE49-F238E27FC236}">
                  <a16:creationId xmlns:a16="http://schemas.microsoft.com/office/drawing/2014/main" id="{865A17F0-7783-ACF8-7A1F-EAC7B0EA34A4}"/>
                </a:ext>
              </a:extLst>
            </p:cNvPr>
            <p:cNvPicPr>
              <a:picLocks noChangeAspect="1"/>
            </p:cNvPicPr>
            <p:nvPr/>
          </p:nvPicPr>
          <p:blipFill rotWithShape="1">
            <a:blip r:embed="rId23"/>
            <a:srcRect l="5614" t="20236" r="8519" b="3074"/>
            <a:stretch/>
          </p:blipFill>
          <p:spPr>
            <a:xfrm>
              <a:off x="3503207" y="5515901"/>
              <a:ext cx="1309921" cy="497240"/>
            </a:xfrm>
            <a:prstGeom prst="rect">
              <a:avLst/>
            </a:prstGeom>
          </p:spPr>
        </p:pic>
      </p:grpSp>
      <p:sp>
        <p:nvSpPr>
          <p:cNvPr id="73" name="Scroll: Vertical 426">
            <a:extLst>
              <a:ext uri="{FF2B5EF4-FFF2-40B4-BE49-F238E27FC236}">
                <a16:creationId xmlns:a16="http://schemas.microsoft.com/office/drawing/2014/main" id="{1795F729-3EC2-A5B7-C8BB-D4E44D4E4AAA}"/>
              </a:ext>
            </a:extLst>
          </p:cNvPr>
          <p:cNvSpPr/>
          <p:nvPr/>
        </p:nvSpPr>
        <p:spPr>
          <a:xfrm>
            <a:off x="4777268" y="3824291"/>
            <a:ext cx="873440" cy="1006853"/>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r>
              <a:rPr lang="en-US" sz="1050" b="1" dirty="0">
                <a:latin typeface="Meiryo UI" panose="020B0604030504040204" pitchFamily="50" charset="-128"/>
                <a:ea typeface="Meiryo UI" panose="020B0604030504040204" pitchFamily="50" charset="-128"/>
              </a:rPr>
              <a:t>MBO</a:t>
            </a:r>
          </a:p>
          <a:p>
            <a:pPr algn="ctr"/>
            <a:r>
              <a:rPr lang="en-US" sz="400" b="1" dirty="0">
                <a:latin typeface="Meiryo UI" panose="020B0604030504040204" pitchFamily="50" charset="-128"/>
                <a:ea typeface="Meiryo UI" panose="020B0604030504040204" pitchFamily="50" charset="-128"/>
              </a:rPr>
              <a:t>KPI </a:t>
            </a:r>
          </a:p>
          <a:p>
            <a:pPr algn="ctr"/>
            <a:r>
              <a:rPr lang="en-US" sz="400" b="1" dirty="0">
                <a:latin typeface="Meiryo UI" panose="020B0604030504040204" pitchFamily="50" charset="-128"/>
                <a:ea typeface="Meiryo UI" panose="020B0604030504040204" pitchFamily="50" charset="-128"/>
              </a:rPr>
              <a:t>Performance</a:t>
            </a:r>
          </a:p>
          <a:p>
            <a:pPr algn="ctr"/>
            <a:r>
              <a:rPr lang="en-US" sz="400" b="1" dirty="0">
                <a:latin typeface="Meiryo UI" panose="020B0604030504040204" pitchFamily="50" charset="-128"/>
                <a:ea typeface="Meiryo UI" panose="020B0604030504040204" pitchFamily="50" charset="-128"/>
              </a:rPr>
              <a:t>Effort</a:t>
            </a:r>
          </a:p>
        </p:txBody>
      </p:sp>
      <p:sp>
        <p:nvSpPr>
          <p:cNvPr id="74" name="Rectangle 427">
            <a:extLst>
              <a:ext uri="{FF2B5EF4-FFF2-40B4-BE49-F238E27FC236}">
                <a16:creationId xmlns:a16="http://schemas.microsoft.com/office/drawing/2014/main" id="{59A41E88-4F9B-C4DD-78B7-7D714DD90671}"/>
              </a:ext>
            </a:extLst>
          </p:cNvPr>
          <p:cNvSpPr/>
          <p:nvPr/>
        </p:nvSpPr>
        <p:spPr bwMode="auto">
          <a:xfrm>
            <a:off x="2536203" y="3778318"/>
            <a:ext cx="2110338" cy="110610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75" name="Rectangle 428">
            <a:extLst>
              <a:ext uri="{FF2B5EF4-FFF2-40B4-BE49-F238E27FC236}">
                <a16:creationId xmlns:a16="http://schemas.microsoft.com/office/drawing/2014/main" id="{48701547-E1B2-5130-FC0C-CEF694CF3685}"/>
              </a:ext>
            </a:extLst>
          </p:cNvPr>
          <p:cNvSpPr/>
          <p:nvPr/>
        </p:nvSpPr>
        <p:spPr bwMode="auto">
          <a:xfrm>
            <a:off x="4702892" y="3777526"/>
            <a:ext cx="2133725" cy="110610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76" name="AutoShape 11">
            <a:extLst>
              <a:ext uri="{FF2B5EF4-FFF2-40B4-BE49-F238E27FC236}">
                <a16:creationId xmlns:a16="http://schemas.microsoft.com/office/drawing/2014/main" id="{676F6B44-7F76-2723-A4BF-C7D07D13D8C8}"/>
              </a:ext>
            </a:extLst>
          </p:cNvPr>
          <p:cNvSpPr>
            <a:spLocks noChangeArrowheads="1"/>
          </p:cNvSpPr>
          <p:nvPr/>
        </p:nvSpPr>
        <p:spPr bwMode="auto">
          <a:xfrm>
            <a:off x="5578697" y="3961799"/>
            <a:ext cx="262235" cy="747050"/>
          </a:xfrm>
          <a:prstGeom prst="rightArrow">
            <a:avLst>
              <a:gd name="adj1" fmla="val 46176"/>
              <a:gd name="adj2" fmla="val 100000"/>
            </a:avLst>
          </a:prstGeom>
          <a:solidFill>
            <a:srgbClr val="FF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nchor="ctr" anchorCtr="0">
            <a:noAutofit/>
          </a:bodyPr>
          <a:lstStyle>
            <a:lvl1pPr>
              <a:spcBef>
                <a:spcPct val="10000"/>
              </a:spcBef>
              <a:buFont typeface="Wingdings" panose="05000000000000000000" pitchFamily="2" charset="2"/>
              <a:buChar char="n"/>
              <a:defRPr kumimoji="1" sz="2400">
                <a:solidFill>
                  <a:schemeClr val="tx1"/>
                </a:solidFill>
                <a:latin typeface="Meiryo UI" panose="020B0604030504040204" pitchFamily="50" charset="-128"/>
                <a:ea typeface="Meiryo UI" panose="020B0604030504040204" pitchFamily="50" charset="-128"/>
              </a:defRPr>
            </a:lvl1pPr>
            <a:lvl2pPr marL="742950" indent="-285750">
              <a:spcBef>
                <a:spcPct val="10000"/>
              </a:spcBef>
              <a:buClr>
                <a:schemeClr val="tx2"/>
              </a:buClr>
              <a:buFont typeface="Wingdings" panose="05000000000000000000" pitchFamily="2" charset="2"/>
              <a:buChar char="l"/>
              <a:defRPr kumimoji="1" sz="2000">
                <a:solidFill>
                  <a:schemeClr val="tx1"/>
                </a:solidFill>
                <a:latin typeface="Meiryo UI" panose="020B0604030504040204" pitchFamily="50" charset="-128"/>
                <a:ea typeface="Meiryo UI" panose="020B0604030504040204" pitchFamily="50" charset="-128"/>
              </a:defRPr>
            </a:lvl2pPr>
            <a:lvl3pPr marL="1143000" indent="-228600">
              <a:spcBef>
                <a:spcPct val="10000"/>
              </a:spcBef>
              <a:buClr>
                <a:schemeClr val="tx2"/>
              </a:buClr>
              <a:buFont typeface="Wingdings" panose="05000000000000000000" pitchFamily="2" charset="2"/>
              <a:buChar char="n"/>
              <a:defRPr kumimoji="1">
                <a:solidFill>
                  <a:schemeClr val="tx1"/>
                </a:solidFill>
                <a:latin typeface="Meiryo UI" panose="020B0604030504040204" pitchFamily="50" charset="-128"/>
                <a:ea typeface="Meiryo UI" panose="020B0604030504040204" pitchFamily="50" charset="-128"/>
              </a:defRPr>
            </a:lvl3pPr>
            <a:lvl4pPr marL="1600200" indent="-228600">
              <a:spcBef>
                <a:spcPct val="10000"/>
              </a:spcBef>
              <a:buClr>
                <a:schemeClr val="tx2"/>
              </a:buClr>
              <a:buFont typeface="Wingdings" panose="05000000000000000000" pitchFamily="2" charset="2"/>
              <a:buChar char="l"/>
              <a:defRPr kumimoji="1" sz="1600">
                <a:solidFill>
                  <a:schemeClr val="tx1"/>
                </a:solidFill>
                <a:latin typeface="Meiryo UI" panose="020B0604030504040204" pitchFamily="50" charset="-128"/>
                <a:ea typeface="Meiryo UI" panose="020B0604030504040204" pitchFamily="50" charset="-128"/>
              </a:defRPr>
            </a:lvl4pPr>
            <a:lvl5pPr marL="2057400" indent="-228600">
              <a:spcBef>
                <a:spcPct val="10000"/>
              </a:spcBef>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5pPr>
            <a:lvl6pPr marL="25146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6pPr>
            <a:lvl7pPr marL="29718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7pPr>
            <a:lvl8pPr marL="34290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8pPr>
            <a:lvl9pPr marL="38862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9pPr>
          </a:lstStyle>
          <a:p>
            <a:pPr fontAlgn="base">
              <a:spcBef>
                <a:spcPct val="0"/>
              </a:spcBef>
              <a:spcAft>
                <a:spcPct val="0"/>
              </a:spcAft>
              <a:buNone/>
              <a:defRPr/>
            </a:pPr>
            <a:endParaRPr lang="ja-JP" altLang="en-US" sz="1050" b="1" dirty="0">
              <a:solidFill>
                <a:srgbClr val="FFFFFF"/>
              </a:solidFill>
            </a:endParaRPr>
          </a:p>
        </p:txBody>
      </p:sp>
      <p:sp>
        <p:nvSpPr>
          <p:cNvPr id="77" name="TextBox 430">
            <a:extLst>
              <a:ext uri="{FF2B5EF4-FFF2-40B4-BE49-F238E27FC236}">
                <a16:creationId xmlns:a16="http://schemas.microsoft.com/office/drawing/2014/main" id="{BCB52523-1B82-97A4-1C48-A7B1F4A53E6B}"/>
              </a:ext>
            </a:extLst>
          </p:cNvPr>
          <p:cNvSpPr txBox="1"/>
          <p:nvPr/>
        </p:nvSpPr>
        <p:spPr>
          <a:xfrm>
            <a:off x="5553851" y="4198196"/>
            <a:ext cx="262236" cy="338554"/>
          </a:xfrm>
          <a:prstGeom prst="rect">
            <a:avLst/>
          </a:prstGeom>
          <a:noFill/>
        </p:spPr>
        <p:txBody>
          <a:bodyPr wrap="square" lIns="36000" tIns="0" rIns="36000" bIns="0" rtlCol="0" anchor="ctr" anchorCtr="0">
            <a:noAutofit/>
          </a:bodyPr>
          <a:lstStyle/>
          <a:p>
            <a:pPr fontAlgn="base">
              <a:spcBef>
                <a:spcPct val="0"/>
              </a:spcBef>
              <a:spcAft>
                <a:spcPct val="0"/>
              </a:spcAft>
              <a:defRPr/>
            </a:pPr>
            <a:r>
              <a:rPr lang="en-US" sz="800" b="1" dirty="0">
                <a:solidFill>
                  <a:srgbClr val="FFFFFF"/>
                </a:solidFill>
                <a:latin typeface="Meiryo UI" panose="020B0604030504040204" pitchFamily="50" charset="-128"/>
                <a:ea typeface="Meiryo UI" panose="020B0604030504040204" pitchFamily="50" charset="-128"/>
              </a:rPr>
              <a:t>IP</a:t>
            </a:r>
            <a:endParaRPr lang="en-US" sz="1100" b="1" dirty="0">
              <a:solidFill>
                <a:srgbClr val="FFFFFF"/>
              </a:solidFill>
              <a:latin typeface="Meiryo UI" panose="020B0604030504040204" pitchFamily="50" charset="-128"/>
              <a:ea typeface="Meiryo UI" panose="020B0604030504040204" pitchFamily="50" charset="-128"/>
            </a:endParaRPr>
          </a:p>
        </p:txBody>
      </p:sp>
      <p:sp>
        <p:nvSpPr>
          <p:cNvPr id="78" name="フローチャート : 磁気ディスク 40">
            <a:extLst>
              <a:ext uri="{FF2B5EF4-FFF2-40B4-BE49-F238E27FC236}">
                <a16:creationId xmlns:a16="http://schemas.microsoft.com/office/drawing/2014/main" id="{E39170F7-C19D-3455-9EDF-C7CB564D65AD}"/>
              </a:ext>
            </a:extLst>
          </p:cNvPr>
          <p:cNvSpPr>
            <a:spLocks noChangeArrowheads="1"/>
          </p:cNvSpPr>
          <p:nvPr/>
        </p:nvSpPr>
        <p:spPr bwMode="auto">
          <a:xfrm>
            <a:off x="5971658" y="4522989"/>
            <a:ext cx="499852" cy="299080"/>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DB</a:t>
            </a:r>
            <a:endParaRPr lang="en-SG" sz="800" b="1" kern="0" dirty="0">
              <a:solidFill>
                <a:prstClr val="white"/>
              </a:solidFill>
              <a:latin typeface="Meiryo UI" panose="020B0604030504040204" pitchFamily="50" charset="-128"/>
              <a:ea typeface="Meiryo UI" panose="020B0604030504040204" pitchFamily="50" charset="-128"/>
              <a:cs typeface="Arial" pitchFamily="34" charset="0"/>
            </a:endParaRPr>
          </a:p>
        </p:txBody>
      </p:sp>
      <p:grpSp>
        <p:nvGrpSpPr>
          <p:cNvPr id="79" name="Group 432">
            <a:extLst>
              <a:ext uri="{FF2B5EF4-FFF2-40B4-BE49-F238E27FC236}">
                <a16:creationId xmlns:a16="http://schemas.microsoft.com/office/drawing/2014/main" id="{86D33DA9-8BC9-899A-08E4-2C33FB9DBF58}"/>
              </a:ext>
            </a:extLst>
          </p:cNvPr>
          <p:cNvGrpSpPr/>
          <p:nvPr/>
        </p:nvGrpSpPr>
        <p:grpSpPr>
          <a:xfrm>
            <a:off x="5828049" y="3808893"/>
            <a:ext cx="853450" cy="676360"/>
            <a:chOff x="4852049" y="1727863"/>
            <a:chExt cx="1419070" cy="1169265"/>
          </a:xfrm>
        </p:grpSpPr>
        <p:grpSp>
          <p:nvGrpSpPr>
            <p:cNvPr id="143" name="グループ化 55">
              <a:extLst>
                <a:ext uri="{FF2B5EF4-FFF2-40B4-BE49-F238E27FC236}">
                  <a16:creationId xmlns:a16="http://schemas.microsoft.com/office/drawing/2014/main" id="{21F73429-86AF-F998-4C69-9863EA439304}"/>
                </a:ext>
              </a:extLst>
            </p:cNvPr>
            <p:cNvGrpSpPr>
              <a:grpSpLocks/>
            </p:cNvGrpSpPr>
            <p:nvPr/>
          </p:nvGrpSpPr>
          <p:grpSpPr bwMode="auto">
            <a:xfrm>
              <a:off x="4852049" y="1727863"/>
              <a:ext cx="1419070" cy="1169265"/>
              <a:chOff x="1092876" y="1546802"/>
              <a:chExt cx="1123820" cy="946094"/>
            </a:xfrm>
          </p:grpSpPr>
          <p:sp>
            <p:nvSpPr>
              <p:cNvPr id="145" name="正方形/長方形 56">
                <a:extLst>
                  <a:ext uri="{FF2B5EF4-FFF2-40B4-BE49-F238E27FC236}">
                    <a16:creationId xmlns:a16="http://schemas.microsoft.com/office/drawing/2014/main" id="{18B401AE-0B99-E644-2820-B6B2E92120C7}"/>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46" name="正方形/長方形 57">
                <a:extLst>
                  <a:ext uri="{FF2B5EF4-FFF2-40B4-BE49-F238E27FC236}">
                    <a16:creationId xmlns:a16="http://schemas.microsoft.com/office/drawing/2014/main" id="{658BECFA-1299-2AC8-322D-DF19ECB3A854}"/>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100" b="1" dirty="0">
                  <a:solidFill>
                    <a:srgbClr val="FFFFF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47" name="正方形/長方形 58">
                <a:extLst>
                  <a:ext uri="{FF2B5EF4-FFF2-40B4-BE49-F238E27FC236}">
                    <a16:creationId xmlns:a16="http://schemas.microsoft.com/office/drawing/2014/main" id="{01086462-5912-A2E7-B64C-81EFC300A2DB}"/>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48" name="正方形/長方形 59">
                <a:extLst>
                  <a:ext uri="{FF2B5EF4-FFF2-40B4-BE49-F238E27FC236}">
                    <a16:creationId xmlns:a16="http://schemas.microsoft.com/office/drawing/2014/main" id="{93F4B3DB-CD49-3AAF-764D-AB2EE077AF82}"/>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grpSp>
        <p:sp>
          <p:nvSpPr>
            <p:cNvPr id="144" name="正方形/長方形 70">
              <a:extLst>
                <a:ext uri="{FF2B5EF4-FFF2-40B4-BE49-F238E27FC236}">
                  <a16:creationId xmlns:a16="http://schemas.microsoft.com/office/drawing/2014/main" id="{A34796A5-1163-A9B0-5506-BC057C3C6C03}"/>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lIns="36000" tIns="0" rIns="36000" bIns="0" anchor="ctr" anchorCtr="0">
              <a:noAutofit/>
            </a:bodyPr>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r>
                <a:rPr lang="en-SG" altLang="vi-VN" sz="400" dirty="0">
                  <a:solidFill>
                    <a:srgbClr val="000000"/>
                  </a:solidFill>
                  <a:latin typeface="Meiryo UI" panose="020B0604030504040204" pitchFamily="50" charset="-128"/>
                  <a:ea typeface="Meiryo UI" panose="020B0604030504040204" pitchFamily="50" charset="-128"/>
                </a:rPr>
                <a:t>E-EVALUATION</a:t>
              </a:r>
              <a:endParaRPr lang="en-SG" altLang="vi-VN" sz="300" dirty="0">
                <a:solidFill>
                  <a:srgbClr val="000000"/>
                </a:solidFill>
                <a:latin typeface="Meiryo UI" panose="020B0604030504040204" pitchFamily="50" charset="-128"/>
                <a:ea typeface="Meiryo UI" panose="020B0604030504040204" pitchFamily="50" charset="-128"/>
              </a:endParaRPr>
            </a:p>
            <a:p>
              <a:pPr algn="ctr" eaLnBrk="1" fontAlgn="base" hangingPunct="1">
                <a:spcBef>
                  <a:spcPct val="0"/>
                </a:spcBef>
                <a:spcAft>
                  <a:spcPct val="0"/>
                </a:spcAft>
                <a:defRPr/>
              </a:pPr>
              <a:r>
                <a:rPr lang="en-SG" altLang="vi-VN" sz="300" dirty="0">
                  <a:solidFill>
                    <a:srgbClr val="000000"/>
                  </a:solidFill>
                  <a:latin typeface="Meiryo UI" panose="020B0604030504040204" pitchFamily="50" charset="-128"/>
                  <a:ea typeface="Meiryo UI" panose="020B0604030504040204" pitchFamily="50" charset="-128"/>
                </a:rPr>
                <a:t>(Approval)</a:t>
              </a:r>
            </a:p>
          </p:txBody>
        </p:sp>
      </p:grpSp>
      <p:sp>
        <p:nvSpPr>
          <p:cNvPr id="80" name="Arrow: Up-Down 439">
            <a:extLst>
              <a:ext uri="{FF2B5EF4-FFF2-40B4-BE49-F238E27FC236}">
                <a16:creationId xmlns:a16="http://schemas.microsoft.com/office/drawing/2014/main" id="{4C266761-4E9F-529B-BB4F-ACE6C91D4142}"/>
              </a:ext>
            </a:extLst>
          </p:cNvPr>
          <p:cNvSpPr/>
          <p:nvPr/>
        </p:nvSpPr>
        <p:spPr>
          <a:xfrm>
            <a:off x="6170546" y="4263843"/>
            <a:ext cx="135729" cy="26457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sp>
        <p:nvSpPr>
          <p:cNvPr id="81" name="Rectangle 440">
            <a:extLst>
              <a:ext uri="{FF2B5EF4-FFF2-40B4-BE49-F238E27FC236}">
                <a16:creationId xmlns:a16="http://schemas.microsoft.com/office/drawing/2014/main" id="{DB728B18-CEB5-D3D4-CAFF-6640651DBF3F}"/>
              </a:ext>
            </a:extLst>
          </p:cNvPr>
          <p:cNvSpPr/>
          <p:nvPr/>
        </p:nvSpPr>
        <p:spPr bwMode="auto">
          <a:xfrm>
            <a:off x="8639115" y="3777091"/>
            <a:ext cx="1095427" cy="110610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82" name="Rectangle 441">
            <a:extLst>
              <a:ext uri="{FF2B5EF4-FFF2-40B4-BE49-F238E27FC236}">
                <a16:creationId xmlns:a16="http://schemas.microsoft.com/office/drawing/2014/main" id="{2F695C18-F6A7-62CD-56B7-17C2C41FA0FF}"/>
              </a:ext>
            </a:extLst>
          </p:cNvPr>
          <p:cNvSpPr/>
          <p:nvPr/>
        </p:nvSpPr>
        <p:spPr bwMode="auto">
          <a:xfrm>
            <a:off x="6898266" y="3777526"/>
            <a:ext cx="1679199" cy="110610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pic>
        <p:nvPicPr>
          <p:cNvPr id="83" name="Picture 15">
            <a:extLst>
              <a:ext uri="{FF2B5EF4-FFF2-40B4-BE49-F238E27FC236}">
                <a16:creationId xmlns:a16="http://schemas.microsoft.com/office/drawing/2014/main" id="{916FEF6F-371D-172A-D452-3A5F7D9199E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11104" y="5409413"/>
            <a:ext cx="539284" cy="367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TextBox 448">
            <a:extLst>
              <a:ext uri="{FF2B5EF4-FFF2-40B4-BE49-F238E27FC236}">
                <a16:creationId xmlns:a16="http://schemas.microsoft.com/office/drawing/2014/main" id="{18DB5C40-2C29-260E-390A-F43075F320D3}"/>
              </a:ext>
            </a:extLst>
          </p:cNvPr>
          <p:cNvSpPr txBox="1"/>
          <p:nvPr/>
        </p:nvSpPr>
        <p:spPr>
          <a:xfrm>
            <a:off x="9255303" y="5379801"/>
            <a:ext cx="1130438" cy="461665"/>
          </a:xfrm>
          <a:prstGeom prst="rect">
            <a:avLst/>
          </a:prstGeom>
          <a:noFill/>
        </p:spPr>
        <p:txBody>
          <a:bodyPr wrap="none" lIns="36000" tIns="0" rIns="36000" bIns="0" rtlCol="0" anchor="ctr" anchorCtr="0">
            <a:noAutofit/>
          </a:bodyPr>
          <a:lstStyle/>
          <a:p>
            <a:r>
              <a:rPr lang="en-US" sz="900" b="1" dirty="0">
                <a:latin typeface="Meiryo UI" panose="020B0604030504040204" pitchFamily="50" charset="-128"/>
                <a:ea typeface="Meiryo UI" panose="020B0604030504040204" pitchFamily="50" charset="-128"/>
              </a:rPr>
              <a:t>Visualization</a:t>
            </a:r>
          </a:p>
          <a:p>
            <a:r>
              <a:rPr lang="en-US" sz="900" b="1" dirty="0">
                <a:latin typeface="Meiryo UI" panose="020B0604030504040204" pitchFamily="50" charset="-128"/>
                <a:ea typeface="Meiryo UI" panose="020B0604030504040204" pitchFamily="50" charset="-128"/>
              </a:rPr>
              <a:t>Predict system </a:t>
            </a:r>
          </a:p>
          <a:p>
            <a:r>
              <a:rPr lang="en-US" sz="600" b="1" dirty="0">
                <a:latin typeface="Meiryo UI" panose="020B0604030504040204" pitchFamily="50" charset="-128"/>
                <a:ea typeface="Meiryo UI" panose="020B0604030504040204" pitchFamily="50" charset="-128"/>
              </a:rPr>
              <a:t>with AI</a:t>
            </a:r>
          </a:p>
        </p:txBody>
      </p:sp>
      <p:sp>
        <p:nvSpPr>
          <p:cNvPr id="85" name="TextBox 449">
            <a:extLst>
              <a:ext uri="{FF2B5EF4-FFF2-40B4-BE49-F238E27FC236}">
                <a16:creationId xmlns:a16="http://schemas.microsoft.com/office/drawing/2014/main" id="{9A45A0D0-F826-CFA3-49BD-4EE170D7FFDF}"/>
              </a:ext>
            </a:extLst>
          </p:cNvPr>
          <p:cNvSpPr txBox="1"/>
          <p:nvPr/>
        </p:nvSpPr>
        <p:spPr>
          <a:xfrm>
            <a:off x="6309743" y="5379800"/>
            <a:ext cx="1058303" cy="369332"/>
          </a:xfrm>
          <a:prstGeom prst="rect">
            <a:avLst/>
          </a:prstGeom>
          <a:noFill/>
        </p:spPr>
        <p:txBody>
          <a:bodyPr wrap="none" lIns="36000" tIns="0" rIns="36000" bIns="0" rtlCol="0" anchor="ctr" anchorCtr="0">
            <a:noAutofit/>
          </a:bodyPr>
          <a:lstStyle/>
          <a:p>
            <a:r>
              <a:rPr lang="en-US" sz="900" b="1" dirty="0">
                <a:latin typeface="Meiryo UI" panose="020B0604030504040204" pitchFamily="50" charset="-128"/>
                <a:ea typeface="Meiryo UI" panose="020B0604030504040204" pitchFamily="50" charset="-128"/>
              </a:rPr>
              <a:t>Signal &amp; Data </a:t>
            </a:r>
          </a:p>
          <a:p>
            <a:r>
              <a:rPr lang="en-US" sz="900" b="1" dirty="0">
                <a:latin typeface="Meiryo UI" panose="020B0604030504040204" pitchFamily="50" charset="-128"/>
                <a:ea typeface="Meiryo UI" panose="020B0604030504040204" pitchFamily="50" charset="-128"/>
              </a:rPr>
              <a:t>Analysis</a:t>
            </a:r>
          </a:p>
        </p:txBody>
      </p:sp>
      <p:sp>
        <p:nvSpPr>
          <p:cNvPr id="86" name="TextBox 454">
            <a:extLst>
              <a:ext uri="{FF2B5EF4-FFF2-40B4-BE49-F238E27FC236}">
                <a16:creationId xmlns:a16="http://schemas.microsoft.com/office/drawing/2014/main" id="{AB52C4FF-FB7A-7793-11D5-6F8259CDC2A2}"/>
              </a:ext>
            </a:extLst>
          </p:cNvPr>
          <p:cNvSpPr txBox="1"/>
          <p:nvPr/>
        </p:nvSpPr>
        <p:spPr>
          <a:xfrm>
            <a:off x="7866343" y="5379800"/>
            <a:ext cx="846707" cy="369332"/>
          </a:xfrm>
          <a:prstGeom prst="rect">
            <a:avLst/>
          </a:prstGeom>
          <a:noFill/>
        </p:spPr>
        <p:txBody>
          <a:bodyPr wrap="none" lIns="36000" tIns="0" rIns="36000" bIns="0" rtlCol="0" anchor="ctr" anchorCtr="0">
            <a:noAutofit/>
          </a:bodyPr>
          <a:lstStyle/>
          <a:p>
            <a:r>
              <a:rPr lang="en-US" sz="900" b="1" dirty="0">
                <a:latin typeface="Meiryo UI" panose="020B0604030504040204" pitchFamily="50" charset="-128"/>
                <a:ea typeface="Meiryo UI" panose="020B0604030504040204" pitchFamily="50" charset="-128"/>
              </a:rPr>
              <a:t>KPIs </a:t>
            </a:r>
          </a:p>
          <a:p>
            <a:r>
              <a:rPr lang="en-US" sz="900" b="1" dirty="0">
                <a:latin typeface="Meiryo UI" panose="020B0604030504040204" pitchFamily="50" charset="-128"/>
                <a:ea typeface="Meiryo UI" panose="020B0604030504040204" pitchFamily="50" charset="-128"/>
              </a:rPr>
              <a:t>Dashboard</a:t>
            </a:r>
          </a:p>
        </p:txBody>
      </p:sp>
      <p:pic>
        <p:nvPicPr>
          <p:cNvPr id="87" name="Picture 455">
            <a:extLst>
              <a:ext uri="{FF2B5EF4-FFF2-40B4-BE49-F238E27FC236}">
                <a16:creationId xmlns:a16="http://schemas.microsoft.com/office/drawing/2014/main" id="{4D5AF89A-0883-6737-C530-9CD5F4AAB441}"/>
              </a:ext>
            </a:extLst>
          </p:cNvPr>
          <p:cNvPicPr>
            <a:picLocks noChangeAspect="1"/>
          </p:cNvPicPr>
          <p:nvPr/>
        </p:nvPicPr>
        <p:blipFill>
          <a:blip r:embed="rId25"/>
          <a:stretch>
            <a:fillRect/>
          </a:stretch>
        </p:blipFill>
        <p:spPr>
          <a:xfrm>
            <a:off x="8632897" y="5430419"/>
            <a:ext cx="496671" cy="318497"/>
          </a:xfrm>
          <a:prstGeom prst="rect">
            <a:avLst/>
          </a:prstGeom>
          <a:ln w="31750">
            <a:solidFill>
              <a:schemeClr val="tx2">
                <a:lumMod val="40000"/>
                <a:lumOff val="60000"/>
              </a:schemeClr>
            </a:solidFill>
          </a:ln>
        </p:spPr>
      </p:pic>
      <p:grpSp>
        <p:nvGrpSpPr>
          <p:cNvPr id="88" name="Group 458">
            <a:extLst>
              <a:ext uri="{FF2B5EF4-FFF2-40B4-BE49-F238E27FC236}">
                <a16:creationId xmlns:a16="http://schemas.microsoft.com/office/drawing/2014/main" id="{A793DE99-9FD2-68FA-3AA9-C500515BEC53}"/>
              </a:ext>
            </a:extLst>
          </p:cNvPr>
          <p:cNvGrpSpPr/>
          <p:nvPr/>
        </p:nvGrpSpPr>
        <p:grpSpPr>
          <a:xfrm>
            <a:off x="10230153" y="5431013"/>
            <a:ext cx="587352" cy="400511"/>
            <a:chOff x="227370" y="3362117"/>
            <a:chExt cx="2586996" cy="1692781"/>
          </a:xfrm>
        </p:grpSpPr>
        <p:grpSp>
          <p:nvGrpSpPr>
            <p:cNvPr id="139" name="Group 459">
              <a:extLst>
                <a:ext uri="{FF2B5EF4-FFF2-40B4-BE49-F238E27FC236}">
                  <a16:creationId xmlns:a16="http://schemas.microsoft.com/office/drawing/2014/main" id="{C47A9E5C-ACFF-68EE-E486-AD8342B5DC9E}"/>
                </a:ext>
              </a:extLst>
            </p:cNvPr>
            <p:cNvGrpSpPr/>
            <p:nvPr/>
          </p:nvGrpSpPr>
          <p:grpSpPr>
            <a:xfrm>
              <a:off x="227370" y="3362117"/>
              <a:ext cx="2583564" cy="1692781"/>
              <a:chOff x="227369" y="3362117"/>
              <a:chExt cx="3364559" cy="2343475"/>
            </a:xfrm>
          </p:grpSpPr>
          <p:sp>
            <p:nvSpPr>
              <p:cNvPr id="141" name="Shape 365">
                <a:extLst>
                  <a:ext uri="{FF2B5EF4-FFF2-40B4-BE49-F238E27FC236}">
                    <a16:creationId xmlns:a16="http://schemas.microsoft.com/office/drawing/2014/main" id="{748BCE22-B968-EB95-B665-E3E03D08638E}"/>
                  </a:ext>
                </a:extLst>
              </p:cNvPr>
              <p:cNvSpPr/>
              <p:nvPr/>
            </p:nvSpPr>
            <p:spPr>
              <a:xfrm>
                <a:off x="227369" y="3362117"/>
                <a:ext cx="3364559" cy="2343475"/>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000000"/>
                </a:solidFill>
                <a:prstDash val="solid"/>
                <a:round/>
                <a:headEnd type="none" w="med" len="med"/>
                <a:tailEnd type="none" w="med" len="med"/>
              </a:ln>
            </p:spPr>
            <p:txBody>
              <a:bodyPr lIns="36000" tIns="0" rIns="36000" bIns="0" anchor="ctr" anchorCtr="0">
                <a:noAutofit/>
              </a:bodyPr>
              <a:lstStyle/>
              <a:p>
                <a:pPr defTabSz="1219170">
                  <a:defRPr/>
                </a:pPr>
                <a:endParaRPr sz="1200" b="1" kern="0" dirty="0">
                  <a:solidFill>
                    <a:srgbClr val="000000"/>
                  </a:solidFill>
                  <a:latin typeface="Meiryo UI" panose="020B0604030504040204" pitchFamily="50" charset="-128"/>
                  <a:ea typeface="Meiryo UI" panose="020B0604030504040204" pitchFamily="50" charset="-128"/>
                  <a:cs typeface="Quattrocento Sans"/>
                  <a:sym typeface="Quattrocento Sans"/>
                  <a:rtl val="0"/>
                </a:endParaRPr>
              </a:p>
            </p:txBody>
          </p:sp>
          <p:sp>
            <p:nvSpPr>
              <p:cNvPr id="142" name="Shape 366">
                <a:extLst>
                  <a:ext uri="{FF2B5EF4-FFF2-40B4-BE49-F238E27FC236}">
                    <a16:creationId xmlns:a16="http://schemas.microsoft.com/office/drawing/2014/main" id="{BAF0FF9C-991A-4309-F7FE-BE8FD4D04D55}"/>
                  </a:ext>
                </a:extLst>
              </p:cNvPr>
              <p:cNvSpPr/>
              <p:nvPr/>
            </p:nvSpPr>
            <p:spPr>
              <a:xfrm>
                <a:off x="426009" y="3539066"/>
                <a:ext cx="2994524" cy="1644527"/>
              </a:xfrm>
              <a:prstGeom prst="rect">
                <a:avLst/>
              </a:prstGeom>
              <a:solidFill>
                <a:srgbClr val="F3F3F3"/>
              </a:solidFill>
              <a:ln w="9525" cap="flat" cmpd="sng">
                <a:solidFill>
                  <a:srgbClr val="000000"/>
                </a:solidFill>
                <a:prstDash val="solid"/>
                <a:round/>
                <a:headEnd type="none" w="med" len="med"/>
                <a:tailEnd type="none" w="med" len="med"/>
              </a:ln>
            </p:spPr>
            <p:txBody>
              <a:bodyPr lIns="36000" tIns="0" rIns="36000" bIns="0" anchor="ctr" anchorCtr="0">
                <a:noAutofit/>
              </a:bodyPr>
              <a:lstStyle/>
              <a:p>
                <a:pPr algn="ctr" defTabSz="1219170">
                  <a:defRPr/>
                </a:pPr>
                <a:endParaRPr lang="en" sz="1000" b="1" kern="0">
                  <a:solidFill>
                    <a:srgbClr val="999999"/>
                  </a:solidFill>
                  <a:latin typeface="Meiryo UI" panose="020B0604030504040204" pitchFamily="50" charset="-128"/>
                  <a:ea typeface="Meiryo UI" panose="020B0604030504040204" pitchFamily="50" charset="-128"/>
                  <a:cs typeface="Quattrocento Sans"/>
                  <a:sym typeface="Quattrocento Sans"/>
                  <a:rtl val="0"/>
                </a:endParaRPr>
              </a:p>
            </p:txBody>
          </p:sp>
        </p:grpSp>
        <p:pic>
          <p:nvPicPr>
            <p:cNvPr id="140" name="Picture 2" descr="ISG">
              <a:extLst>
                <a:ext uri="{FF2B5EF4-FFF2-40B4-BE49-F238E27FC236}">
                  <a16:creationId xmlns:a16="http://schemas.microsoft.com/office/drawing/2014/main" id="{010256AF-A54C-A128-F2A0-7918671D6B47}"/>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44858" y="3540545"/>
              <a:ext cx="2569508" cy="1086682"/>
            </a:xfrm>
            <a:prstGeom prst="rect">
              <a:avLst/>
            </a:prstGeom>
            <a:noFill/>
            <a:extLst>
              <a:ext uri="{909E8E84-426E-40DD-AFC4-6F175D3DCCD1}">
                <a14:hiddenFill xmlns:a14="http://schemas.microsoft.com/office/drawing/2010/main">
                  <a:solidFill>
                    <a:srgbClr val="FFFFFF"/>
                  </a:solidFill>
                </a14:hiddenFill>
              </a:ext>
            </a:extLst>
          </p:spPr>
        </p:pic>
      </p:grpSp>
      <p:sp>
        <p:nvSpPr>
          <p:cNvPr id="89" name="Arrow: Down 463">
            <a:extLst>
              <a:ext uri="{FF2B5EF4-FFF2-40B4-BE49-F238E27FC236}">
                <a16:creationId xmlns:a16="http://schemas.microsoft.com/office/drawing/2014/main" id="{5CD5E8E9-967E-B86E-EAD3-A9B5888FF97D}"/>
              </a:ext>
            </a:extLst>
          </p:cNvPr>
          <p:cNvSpPr/>
          <p:nvPr/>
        </p:nvSpPr>
        <p:spPr>
          <a:xfrm>
            <a:off x="1609149" y="1837491"/>
            <a:ext cx="464651" cy="4283313"/>
          </a:xfrm>
          <a:prstGeom prst="downArrow">
            <a:avLst/>
          </a:prstGeom>
        </p:spPr>
        <p:style>
          <a:lnRef idx="1">
            <a:schemeClr val="accent6"/>
          </a:lnRef>
          <a:fillRef idx="2">
            <a:schemeClr val="accent6"/>
          </a:fillRef>
          <a:effectRef idx="1">
            <a:schemeClr val="accent6"/>
          </a:effectRef>
          <a:fontRef idx="minor">
            <a:schemeClr val="dk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grpSp>
        <p:nvGrpSpPr>
          <p:cNvPr id="90" name="Group 489">
            <a:extLst>
              <a:ext uri="{FF2B5EF4-FFF2-40B4-BE49-F238E27FC236}">
                <a16:creationId xmlns:a16="http://schemas.microsoft.com/office/drawing/2014/main" id="{D018F1E2-1805-9289-3BFF-83A5A603E856}"/>
              </a:ext>
            </a:extLst>
          </p:cNvPr>
          <p:cNvGrpSpPr/>
          <p:nvPr/>
        </p:nvGrpSpPr>
        <p:grpSpPr>
          <a:xfrm>
            <a:off x="1568641" y="4865070"/>
            <a:ext cx="503726" cy="503725"/>
            <a:chOff x="7714576" y="3174046"/>
            <a:chExt cx="630400" cy="630398"/>
          </a:xfrm>
        </p:grpSpPr>
        <p:sp>
          <p:nvSpPr>
            <p:cNvPr id="133" name="Oval 469">
              <a:extLst>
                <a:ext uri="{FF2B5EF4-FFF2-40B4-BE49-F238E27FC236}">
                  <a16:creationId xmlns:a16="http://schemas.microsoft.com/office/drawing/2014/main" id="{B2988528-68C1-9B14-7A3E-04EC2DB5800E}"/>
                </a:ext>
                <a:ext uri="{C183D7F6-B498-43B3-948B-1728B52AA6E4}">
                  <adec:decorative xmlns:adec="http://schemas.microsoft.com/office/drawing/2017/decorative" val="1"/>
                </a:ext>
              </a:extLst>
            </p:cNvPr>
            <p:cNvSpPr/>
            <p:nvPr/>
          </p:nvSpPr>
          <p:spPr>
            <a:xfrm>
              <a:off x="7714576" y="3174046"/>
              <a:ext cx="630400" cy="630398"/>
            </a:xfrm>
            <a:prstGeom prst="ellipse">
              <a:avLst/>
            </a:prstGeom>
            <a:solidFill>
              <a:schemeClr val="tx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grpSp>
          <p:nvGrpSpPr>
            <p:cNvPr id="134" name="Group 470" descr="This is an icon of a calendar. ">
              <a:extLst>
                <a:ext uri="{FF2B5EF4-FFF2-40B4-BE49-F238E27FC236}">
                  <a16:creationId xmlns:a16="http://schemas.microsoft.com/office/drawing/2014/main" id="{F2F8F02C-4F6F-13E4-12FB-EC48E88A6D5F}"/>
                </a:ext>
              </a:extLst>
            </p:cNvPr>
            <p:cNvGrpSpPr/>
            <p:nvPr/>
          </p:nvGrpSpPr>
          <p:grpSpPr>
            <a:xfrm>
              <a:off x="7899149" y="3358618"/>
              <a:ext cx="261254" cy="261255"/>
              <a:chOff x="8208963" y="3762375"/>
              <a:chExt cx="306387" cy="306388"/>
            </a:xfrm>
          </p:grpSpPr>
          <p:sp>
            <p:nvSpPr>
              <p:cNvPr id="135" name="Freeform 27">
                <a:extLst>
                  <a:ext uri="{FF2B5EF4-FFF2-40B4-BE49-F238E27FC236}">
                    <a16:creationId xmlns:a16="http://schemas.microsoft.com/office/drawing/2014/main" id="{5206D86D-FC19-A22B-64A3-A0D431E0FE94}"/>
                  </a:ext>
                </a:extLst>
              </p:cNvPr>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36" name="Freeform 28">
                <a:extLst>
                  <a:ext uri="{FF2B5EF4-FFF2-40B4-BE49-F238E27FC236}">
                    <a16:creationId xmlns:a16="http://schemas.microsoft.com/office/drawing/2014/main" id="{8E4659B1-60E5-AD86-5420-B8DA1AA65EC8}"/>
                  </a:ext>
                </a:extLst>
              </p:cNvPr>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37" name="Freeform 29">
                <a:extLst>
                  <a:ext uri="{FF2B5EF4-FFF2-40B4-BE49-F238E27FC236}">
                    <a16:creationId xmlns:a16="http://schemas.microsoft.com/office/drawing/2014/main" id="{373DE597-291A-7364-6142-ACC87F800914}"/>
                  </a:ext>
                </a:extLst>
              </p:cNvPr>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38" name="Freeform 30">
                <a:extLst>
                  <a:ext uri="{FF2B5EF4-FFF2-40B4-BE49-F238E27FC236}">
                    <a16:creationId xmlns:a16="http://schemas.microsoft.com/office/drawing/2014/main" id="{9BF9D26E-A029-1115-EBE8-084F6DF38515}"/>
                  </a:ext>
                </a:extLst>
              </p:cNvPr>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grpSp>
      </p:grpSp>
      <p:grpSp>
        <p:nvGrpSpPr>
          <p:cNvPr id="91" name="Group 487">
            <a:extLst>
              <a:ext uri="{FF2B5EF4-FFF2-40B4-BE49-F238E27FC236}">
                <a16:creationId xmlns:a16="http://schemas.microsoft.com/office/drawing/2014/main" id="{806FC983-F88E-E045-4D97-4486CB2E5CAC}"/>
              </a:ext>
            </a:extLst>
          </p:cNvPr>
          <p:cNvGrpSpPr/>
          <p:nvPr/>
        </p:nvGrpSpPr>
        <p:grpSpPr>
          <a:xfrm>
            <a:off x="1574125" y="1755462"/>
            <a:ext cx="503726" cy="503725"/>
            <a:chOff x="506515" y="769415"/>
            <a:chExt cx="630400" cy="630398"/>
          </a:xfrm>
        </p:grpSpPr>
        <p:sp>
          <p:nvSpPr>
            <p:cNvPr id="129" name="Oval 475">
              <a:extLst>
                <a:ext uri="{FF2B5EF4-FFF2-40B4-BE49-F238E27FC236}">
                  <a16:creationId xmlns:a16="http://schemas.microsoft.com/office/drawing/2014/main" id="{80624938-8872-5111-7896-360AE7E74E3C}"/>
                </a:ext>
                <a:ext uri="{C183D7F6-B498-43B3-948B-1728B52AA6E4}">
                  <adec:decorative xmlns:adec="http://schemas.microsoft.com/office/drawing/2017/decorative" val="1"/>
                </a:ext>
              </a:extLst>
            </p:cNvPr>
            <p:cNvSpPr/>
            <p:nvPr/>
          </p:nvSpPr>
          <p:spPr>
            <a:xfrm>
              <a:off x="506515" y="769415"/>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grpSp>
          <p:nvGrpSpPr>
            <p:cNvPr id="130" name="Group 476" descr="This is an icon of a clock.">
              <a:extLst>
                <a:ext uri="{FF2B5EF4-FFF2-40B4-BE49-F238E27FC236}">
                  <a16:creationId xmlns:a16="http://schemas.microsoft.com/office/drawing/2014/main" id="{FE89BAFA-FB9E-5AA0-F15A-9A29FF2313D9}"/>
                </a:ext>
              </a:extLst>
            </p:cNvPr>
            <p:cNvGrpSpPr/>
            <p:nvPr/>
          </p:nvGrpSpPr>
          <p:grpSpPr>
            <a:xfrm>
              <a:off x="666894" y="929793"/>
              <a:ext cx="309642" cy="309642"/>
              <a:chOff x="1389063" y="3748088"/>
              <a:chExt cx="336550" cy="336550"/>
            </a:xfrm>
            <a:solidFill>
              <a:schemeClr val="bg1"/>
            </a:solidFill>
          </p:grpSpPr>
          <p:sp>
            <p:nvSpPr>
              <p:cNvPr id="131" name="Freeform 5">
                <a:extLst>
                  <a:ext uri="{FF2B5EF4-FFF2-40B4-BE49-F238E27FC236}">
                    <a16:creationId xmlns:a16="http://schemas.microsoft.com/office/drawing/2014/main" id="{BF12F3C3-88F5-B879-63A0-3E329E4AC08F}"/>
                  </a:ext>
                </a:extLst>
              </p:cNvPr>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32" name="Freeform 6">
                <a:extLst>
                  <a:ext uri="{FF2B5EF4-FFF2-40B4-BE49-F238E27FC236}">
                    <a16:creationId xmlns:a16="http://schemas.microsoft.com/office/drawing/2014/main" id="{7EF5EC62-EB65-322B-72A1-6F6B015E46C0}"/>
                  </a:ext>
                </a:extLst>
              </p:cNvPr>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grpSp>
      </p:grpSp>
      <p:grpSp>
        <p:nvGrpSpPr>
          <p:cNvPr id="92" name="Group 486">
            <a:extLst>
              <a:ext uri="{FF2B5EF4-FFF2-40B4-BE49-F238E27FC236}">
                <a16:creationId xmlns:a16="http://schemas.microsoft.com/office/drawing/2014/main" id="{DD0AD64E-0A12-E814-7123-8AADBB87E449}"/>
              </a:ext>
            </a:extLst>
          </p:cNvPr>
          <p:cNvGrpSpPr/>
          <p:nvPr/>
        </p:nvGrpSpPr>
        <p:grpSpPr>
          <a:xfrm>
            <a:off x="1574125" y="3873177"/>
            <a:ext cx="503726" cy="503725"/>
            <a:chOff x="3406955" y="3174046"/>
            <a:chExt cx="630400" cy="630398"/>
          </a:xfrm>
        </p:grpSpPr>
        <p:sp>
          <p:nvSpPr>
            <p:cNvPr id="124" name="Oval 479">
              <a:extLst>
                <a:ext uri="{FF2B5EF4-FFF2-40B4-BE49-F238E27FC236}">
                  <a16:creationId xmlns:a16="http://schemas.microsoft.com/office/drawing/2014/main" id="{DB3A5CDA-30F5-DFBB-EB7E-9E180450C8EF}"/>
                </a:ext>
                <a:ext uri="{C183D7F6-B498-43B3-948B-1728B52AA6E4}">
                  <adec:decorative xmlns:adec="http://schemas.microsoft.com/office/drawing/2017/decorative" val="1"/>
                </a:ext>
              </a:extLst>
            </p:cNvPr>
            <p:cNvSpPr/>
            <p:nvPr/>
          </p:nvSpPr>
          <p:spPr>
            <a:xfrm>
              <a:off x="3406955" y="3174046"/>
              <a:ext cx="630400" cy="63039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grpSp>
          <p:nvGrpSpPr>
            <p:cNvPr id="125" name="Group 480" descr="This is an icon of three human beings and a clock.">
              <a:extLst>
                <a:ext uri="{FF2B5EF4-FFF2-40B4-BE49-F238E27FC236}">
                  <a16:creationId xmlns:a16="http://schemas.microsoft.com/office/drawing/2014/main" id="{5B15C315-1563-8D6A-EFB6-C5DD6A01466B}"/>
                </a:ext>
              </a:extLst>
            </p:cNvPr>
            <p:cNvGrpSpPr/>
            <p:nvPr/>
          </p:nvGrpSpPr>
          <p:grpSpPr>
            <a:xfrm>
              <a:off x="3542796" y="3309887"/>
              <a:ext cx="358718" cy="358717"/>
              <a:chOff x="3613150" y="3706813"/>
              <a:chExt cx="420688" cy="420687"/>
            </a:xfrm>
          </p:grpSpPr>
          <p:sp>
            <p:nvSpPr>
              <p:cNvPr id="126" name="Freeform 10">
                <a:extLst>
                  <a:ext uri="{FF2B5EF4-FFF2-40B4-BE49-F238E27FC236}">
                    <a16:creationId xmlns:a16="http://schemas.microsoft.com/office/drawing/2014/main" id="{011E03B8-E1CB-036B-8C36-F45175DF9544}"/>
                  </a:ext>
                </a:extLst>
              </p:cNvPr>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27" name="Freeform 11">
                <a:extLst>
                  <a:ext uri="{FF2B5EF4-FFF2-40B4-BE49-F238E27FC236}">
                    <a16:creationId xmlns:a16="http://schemas.microsoft.com/office/drawing/2014/main" id="{DEA41001-8BD8-5A23-0AC6-E10503705B23}"/>
                  </a:ext>
                </a:extLst>
              </p:cNvPr>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28" name="Freeform 12">
                <a:extLst>
                  <a:ext uri="{FF2B5EF4-FFF2-40B4-BE49-F238E27FC236}">
                    <a16:creationId xmlns:a16="http://schemas.microsoft.com/office/drawing/2014/main" id="{8A85BBF6-F872-6DB6-5E19-DCE4925BE0E9}"/>
                  </a:ext>
                </a:extLst>
              </p:cNvPr>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grpSp>
      </p:grpSp>
      <p:grpSp>
        <p:nvGrpSpPr>
          <p:cNvPr id="93" name="Group 488">
            <a:extLst>
              <a:ext uri="{FF2B5EF4-FFF2-40B4-BE49-F238E27FC236}">
                <a16:creationId xmlns:a16="http://schemas.microsoft.com/office/drawing/2014/main" id="{A275B1D2-89E1-7102-5BC0-B25B4B3957B3}"/>
              </a:ext>
            </a:extLst>
          </p:cNvPr>
          <p:cNvGrpSpPr/>
          <p:nvPr/>
        </p:nvGrpSpPr>
        <p:grpSpPr>
          <a:xfrm>
            <a:off x="1579874" y="2876401"/>
            <a:ext cx="503726" cy="503725"/>
            <a:chOff x="5560765" y="3174046"/>
            <a:chExt cx="630400" cy="630398"/>
          </a:xfrm>
        </p:grpSpPr>
        <p:sp>
          <p:nvSpPr>
            <p:cNvPr id="122" name="Oval 484">
              <a:extLst>
                <a:ext uri="{FF2B5EF4-FFF2-40B4-BE49-F238E27FC236}">
                  <a16:creationId xmlns:a16="http://schemas.microsoft.com/office/drawing/2014/main" id="{EA3EB88E-B157-AA41-7F19-C6627EAF50AF}"/>
                </a:ext>
                <a:ext uri="{C183D7F6-B498-43B3-948B-1728B52AA6E4}">
                  <adec:decorative xmlns:adec="http://schemas.microsoft.com/office/drawing/2017/decorative" val="1"/>
                </a:ext>
              </a:extLst>
            </p:cNvPr>
            <p:cNvSpPr/>
            <p:nvPr/>
          </p:nvSpPr>
          <p:spPr>
            <a:xfrm>
              <a:off x="5560765" y="3174046"/>
              <a:ext cx="630400" cy="63039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pic>
          <p:nvPicPr>
            <p:cNvPr id="123" name="Picture 485" descr="This is an icon of a human being. ">
              <a:extLst>
                <a:ext uri="{FF2B5EF4-FFF2-40B4-BE49-F238E27FC236}">
                  <a16:creationId xmlns:a16="http://schemas.microsoft.com/office/drawing/2014/main" id="{48E62AEF-3790-5FDD-3E10-FDD14EB6599A}"/>
                </a:ext>
              </a:extLst>
            </p:cNvPr>
            <p:cNvPicPr>
              <a:picLocks noChangeAspect="1"/>
            </p:cNvPicPr>
            <p:nvPr/>
          </p:nvPicPr>
          <p:blipFill>
            <a:blip r:embed="rId27"/>
            <a:stretch>
              <a:fillRect/>
            </a:stretch>
          </p:blipFill>
          <p:spPr>
            <a:xfrm>
              <a:off x="5736588" y="3330620"/>
              <a:ext cx="278755" cy="317251"/>
            </a:xfrm>
            <a:prstGeom prst="rect">
              <a:avLst/>
            </a:prstGeom>
          </p:spPr>
          <p:style>
            <a:lnRef idx="2">
              <a:schemeClr val="dk1">
                <a:shade val="50000"/>
              </a:schemeClr>
            </a:lnRef>
            <a:fillRef idx="1">
              <a:schemeClr val="dk1"/>
            </a:fillRef>
            <a:effectRef idx="0">
              <a:schemeClr val="dk1"/>
            </a:effectRef>
            <a:fontRef idx="minor">
              <a:schemeClr val="lt1"/>
            </a:fontRef>
          </p:style>
        </p:pic>
      </p:grpSp>
      <p:grpSp>
        <p:nvGrpSpPr>
          <p:cNvPr id="94" name="Group 494">
            <a:extLst>
              <a:ext uri="{FF2B5EF4-FFF2-40B4-BE49-F238E27FC236}">
                <a16:creationId xmlns:a16="http://schemas.microsoft.com/office/drawing/2014/main" id="{3F9197F4-F357-9D50-1926-28C3AC201869}"/>
              </a:ext>
            </a:extLst>
          </p:cNvPr>
          <p:cNvGrpSpPr/>
          <p:nvPr/>
        </p:nvGrpSpPr>
        <p:grpSpPr>
          <a:xfrm>
            <a:off x="1380498" y="5908210"/>
            <a:ext cx="919857" cy="873591"/>
            <a:chOff x="69454" y="5805595"/>
            <a:chExt cx="1151177" cy="1093276"/>
          </a:xfrm>
        </p:grpSpPr>
        <p:grpSp>
          <p:nvGrpSpPr>
            <p:cNvPr id="116" name="Group 490">
              <a:extLst>
                <a:ext uri="{FF2B5EF4-FFF2-40B4-BE49-F238E27FC236}">
                  <a16:creationId xmlns:a16="http://schemas.microsoft.com/office/drawing/2014/main" id="{41F43B62-9BE0-3B68-6660-4B3E19ADF48E}"/>
                </a:ext>
              </a:extLst>
            </p:cNvPr>
            <p:cNvGrpSpPr/>
            <p:nvPr/>
          </p:nvGrpSpPr>
          <p:grpSpPr>
            <a:xfrm>
              <a:off x="69454" y="5805595"/>
              <a:ext cx="1151177" cy="1093276"/>
              <a:chOff x="9443776" y="2225546"/>
              <a:chExt cx="2367224" cy="2367218"/>
            </a:xfrm>
          </p:grpSpPr>
          <p:sp>
            <p:nvSpPr>
              <p:cNvPr id="120" name="Oval 467">
                <a:extLst>
                  <a:ext uri="{FF2B5EF4-FFF2-40B4-BE49-F238E27FC236}">
                    <a16:creationId xmlns:a16="http://schemas.microsoft.com/office/drawing/2014/main" id="{4DBC6DA2-20B6-2752-0626-4458EE6B19F6}"/>
                  </a:ext>
                  <a:ext uri="{C183D7F6-B498-43B3-948B-1728B52AA6E4}">
                    <adec:decorative xmlns:adec="http://schemas.microsoft.com/office/drawing/2017/decorative" val="1"/>
                  </a:ext>
                </a:extLst>
              </p:cNvPr>
              <p:cNvSpPr/>
              <p:nvPr/>
            </p:nvSpPr>
            <p:spPr>
              <a:xfrm>
                <a:off x="9443776" y="2225546"/>
                <a:ext cx="2367224" cy="2367218"/>
              </a:xfrm>
              <a:prstGeom prst="ellipse">
                <a:avLst/>
              </a:prstGeom>
              <a:solidFill>
                <a:srgbClr val="66718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sp>
            <p:nvSpPr>
              <p:cNvPr id="121" name="Oval 468">
                <a:extLst>
                  <a:ext uri="{FF2B5EF4-FFF2-40B4-BE49-F238E27FC236}">
                    <a16:creationId xmlns:a16="http://schemas.microsoft.com/office/drawing/2014/main" id="{A8299E55-D523-FBD6-D546-C0C00E575BAA}"/>
                  </a:ext>
                  <a:ext uri="{C183D7F6-B498-43B3-948B-1728B52AA6E4}">
                    <adec:decorative xmlns:adec="http://schemas.microsoft.com/office/drawing/2017/decorative" val="1"/>
                  </a:ext>
                </a:extLst>
              </p:cNvPr>
              <p:cNvSpPr/>
              <p:nvPr/>
            </p:nvSpPr>
            <p:spPr>
              <a:xfrm>
                <a:off x="9829561" y="2611330"/>
                <a:ext cx="1595654" cy="1595650"/>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grpSp>
        <p:grpSp>
          <p:nvGrpSpPr>
            <p:cNvPr id="117" name="Group 491" descr="This is an icon of a trophy.">
              <a:extLst>
                <a:ext uri="{FF2B5EF4-FFF2-40B4-BE49-F238E27FC236}">
                  <a16:creationId xmlns:a16="http://schemas.microsoft.com/office/drawing/2014/main" id="{A99FFFF0-09B8-B87C-4583-339AE9E84FA3}"/>
                </a:ext>
              </a:extLst>
            </p:cNvPr>
            <p:cNvGrpSpPr/>
            <p:nvPr/>
          </p:nvGrpSpPr>
          <p:grpSpPr>
            <a:xfrm>
              <a:off x="377959" y="6118945"/>
              <a:ext cx="497437" cy="508614"/>
              <a:chOff x="-1892703" y="1944681"/>
              <a:chExt cx="3284538" cy="3811588"/>
            </a:xfrm>
          </p:grpSpPr>
          <p:sp>
            <p:nvSpPr>
              <p:cNvPr id="118" name="Freeform 5">
                <a:extLst>
                  <a:ext uri="{FF2B5EF4-FFF2-40B4-BE49-F238E27FC236}">
                    <a16:creationId xmlns:a16="http://schemas.microsoft.com/office/drawing/2014/main" id="{A5DE95C4-AAB0-9F31-969F-219BD3519C15}"/>
                  </a:ext>
                </a:extLst>
              </p:cNvPr>
              <p:cNvSpPr>
                <a:spLocks noEditPoints="1"/>
              </p:cNvSpPr>
              <p:nvPr/>
            </p:nvSpPr>
            <p:spPr bwMode="auto">
              <a:xfrm>
                <a:off x="-1892703" y="1944681"/>
                <a:ext cx="3284538" cy="3811588"/>
              </a:xfrm>
              <a:custGeom>
                <a:avLst/>
                <a:gdLst>
                  <a:gd name="T0" fmla="*/ 1611 w 1764"/>
                  <a:gd name="T1" fmla="*/ 145 h 2048"/>
                  <a:gd name="T2" fmla="*/ 1468 w 1764"/>
                  <a:gd name="T3" fmla="*/ 100 h 2048"/>
                  <a:gd name="T4" fmla="*/ 397 w 1764"/>
                  <a:gd name="T5" fmla="*/ 0 h 2048"/>
                  <a:gd name="T6" fmla="*/ 296 w 1764"/>
                  <a:gd name="T7" fmla="*/ 145 h 2048"/>
                  <a:gd name="T8" fmla="*/ 40 w 1764"/>
                  <a:gd name="T9" fmla="*/ 197 h 2048"/>
                  <a:gd name="T10" fmla="*/ 397 w 1764"/>
                  <a:gd name="T11" fmla="*/ 863 h 2048"/>
                  <a:gd name="T12" fmla="*/ 735 w 1764"/>
                  <a:gd name="T13" fmla="*/ 1251 h 2048"/>
                  <a:gd name="T14" fmla="*/ 567 w 1764"/>
                  <a:gd name="T15" fmla="*/ 1483 h 2048"/>
                  <a:gd name="T16" fmla="*/ 531 w 1764"/>
                  <a:gd name="T17" fmla="*/ 1746 h 2048"/>
                  <a:gd name="T18" fmla="*/ 301 w 1764"/>
                  <a:gd name="T19" fmla="*/ 1888 h 2048"/>
                  <a:gd name="T20" fmla="*/ 348 w 1764"/>
                  <a:gd name="T21" fmla="*/ 2048 h 2048"/>
                  <a:gd name="T22" fmla="*/ 1468 w 1764"/>
                  <a:gd name="T23" fmla="*/ 2001 h 2048"/>
                  <a:gd name="T24" fmla="*/ 1325 w 1764"/>
                  <a:gd name="T25" fmla="*/ 1746 h 2048"/>
                  <a:gd name="T26" fmla="*/ 1237 w 1764"/>
                  <a:gd name="T27" fmla="*/ 1529 h 2048"/>
                  <a:gd name="T28" fmla="*/ 1200 w 1764"/>
                  <a:gd name="T29" fmla="*/ 1482 h 2048"/>
                  <a:gd name="T30" fmla="*/ 1303 w 1764"/>
                  <a:gd name="T31" fmla="*/ 992 h 2048"/>
                  <a:gd name="T32" fmla="*/ 1757 w 1764"/>
                  <a:gd name="T33" fmla="*/ 316 h 2048"/>
                  <a:gd name="T34" fmla="*/ 101 w 1764"/>
                  <a:gd name="T35" fmla="*/ 301 h 2048"/>
                  <a:gd name="T36" fmla="*/ 153 w 1764"/>
                  <a:gd name="T37" fmla="*/ 240 h 2048"/>
                  <a:gd name="T38" fmla="*/ 296 w 1764"/>
                  <a:gd name="T39" fmla="*/ 327 h 2048"/>
                  <a:gd name="T40" fmla="*/ 101 w 1764"/>
                  <a:gd name="T41" fmla="*/ 301 h 2048"/>
                  <a:gd name="T42" fmla="*/ 1373 w 1764"/>
                  <a:gd name="T43" fmla="*/ 1888 h 2048"/>
                  <a:gd name="T44" fmla="*/ 396 w 1764"/>
                  <a:gd name="T45" fmla="*/ 1953 h 2048"/>
                  <a:gd name="T46" fmla="*/ 443 w 1764"/>
                  <a:gd name="T47" fmla="*/ 1841 h 2048"/>
                  <a:gd name="T48" fmla="*/ 1143 w 1764"/>
                  <a:gd name="T49" fmla="*/ 1576 h 2048"/>
                  <a:gd name="T50" fmla="*/ 626 w 1764"/>
                  <a:gd name="T51" fmla="*/ 1746 h 2048"/>
                  <a:gd name="T52" fmla="*/ 1143 w 1764"/>
                  <a:gd name="T53" fmla="*/ 1576 h 2048"/>
                  <a:gd name="T54" fmla="*/ 782 w 1764"/>
                  <a:gd name="T55" fmla="*/ 1439 h 2048"/>
                  <a:gd name="T56" fmla="*/ 882 w 1764"/>
                  <a:gd name="T57" fmla="*/ 1280 h 2048"/>
                  <a:gd name="T58" fmla="*/ 1019 w 1764"/>
                  <a:gd name="T59" fmla="*/ 1481 h 2048"/>
                  <a:gd name="T60" fmla="*/ 1373 w 1764"/>
                  <a:gd name="T61" fmla="*/ 327 h 2048"/>
                  <a:gd name="T62" fmla="*/ 882 w 1764"/>
                  <a:gd name="T63" fmla="*/ 1186 h 2048"/>
                  <a:gd name="T64" fmla="*/ 391 w 1764"/>
                  <a:gd name="T65" fmla="*/ 327 h 2048"/>
                  <a:gd name="T66" fmla="*/ 397 w 1764"/>
                  <a:gd name="T67" fmla="*/ 95 h 2048"/>
                  <a:gd name="T68" fmla="*/ 1373 w 1764"/>
                  <a:gd name="T69" fmla="*/ 100 h 2048"/>
                  <a:gd name="T70" fmla="*/ 1663 w 1764"/>
                  <a:gd name="T71" fmla="*/ 301 h 2048"/>
                  <a:gd name="T72" fmla="*/ 1468 w 1764"/>
                  <a:gd name="T73" fmla="*/ 327 h 2048"/>
                  <a:gd name="T74" fmla="*/ 1611 w 1764"/>
                  <a:gd name="T75" fmla="*/ 240 h 2048"/>
                  <a:gd name="T76" fmla="*/ 1663 w 1764"/>
                  <a:gd name="T77" fmla="*/ 3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4" h="2048">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solidFill>
                <a:schemeClr val="bg1"/>
              </a:solidFill>
              <a:ln>
                <a:noFill/>
              </a:ln>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19" name="Freeform 6">
                <a:extLst>
                  <a:ext uri="{FF2B5EF4-FFF2-40B4-BE49-F238E27FC236}">
                    <a16:creationId xmlns:a16="http://schemas.microsoft.com/office/drawing/2014/main" id="{1016A7CE-BB04-0DC6-00BF-B5372893C347}"/>
                  </a:ext>
                </a:extLst>
              </p:cNvPr>
              <p:cNvSpPr>
                <a:spLocks noEditPoints="1"/>
              </p:cNvSpPr>
              <p:nvPr/>
            </p:nvSpPr>
            <p:spPr bwMode="auto">
              <a:xfrm>
                <a:off x="-795744" y="2462202"/>
                <a:ext cx="1090612" cy="1039809"/>
              </a:xfrm>
              <a:custGeom>
                <a:avLst/>
                <a:gdLst>
                  <a:gd name="T0" fmla="*/ 581 w 586"/>
                  <a:gd name="T1" fmla="*/ 209 h 559"/>
                  <a:gd name="T2" fmla="*/ 543 w 586"/>
                  <a:gd name="T3" fmla="*/ 176 h 559"/>
                  <a:gd name="T4" fmla="*/ 399 w 586"/>
                  <a:gd name="T5" fmla="*/ 156 h 559"/>
                  <a:gd name="T6" fmla="*/ 336 w 586"/>
                  <a:gd name="T7" fmla="*/ 26 h 559"/>
                  <a:gd name="T8" fmla="*/ 293 w 586"/>
                  <a:gd name="T9" fmla="*/ 0 h 559"/>
                  <a:gd name="T10" fmla="*/ 250 w 586"/>
                  <a:gd name="T11" fmla="*/ 26 h 559"/>
                  <a:gd name="T12" fmla="*/ 187 w 586"/>
                  <a:gd name="T13" fmla="*/ 156 h 559"/>
                  <a:gd name="T14" fmla="*/ 44 w 586"/>
                  <a:gd name="T15" fmla="*/ 176 h 559"/>
                  <a:gd name="T16" fmla="*/ 5 w 586"/>
                  <a:gd name="T17" fmla="*/ 209 h 559"/>
                  <a:gd name="T18" fmla="*/ 17 w 586"/>
                  <a:gd name="T19" fmla="*/ 257 h 559"/>
                  <a:gd name="T20" fmla="*/ 121 w 586"/>
                  <a:gd name="T21" fmla="*/ 358 h 559"/>
                  <a:gd name="T22" fmla="*/ 96 w 586"/>
                  <a:gd name="T23" fmla="*/ 501 h 559"/>
                  <a:gd name="T24" fmla="*/ 115 w 586"/>
                  <a:gd name="T25" fmla="*/ 547 h 559"/>
                  <a:gd name="T26" fmla="*/ 165 w 586"/>
                  <a:gd name="T27" fmla="*/ 551 h 559"/>
                  <a:gd name="T28" fmla="*/ 293 w 586"/>
                  <a:gd name="T29" fmla="*/ 483 h 559"/>
                  <a:gd name="T30" fmla="*/ 421 w 586"/>
                  <a:gd name="T31" fmla="*/ 551 h 559"/>
                  <a:gd name="T32" fmla="*/ 443 w 586"/>
                  <a:gd name="T33" fmla="*/ 556 h 559"/>
                  <a:gd name="T34" fmla="*/ 471 w 586"/>
                  <a:gd name="T35" fmla="*/ 547 h 559"/>
                  <a:gd name="T36" fmla="*/ 490 w 586"/>
                  <a:gd name="T37" fmla="*/ 501 h 559"/>
                  <a:gd name="T38" fmla="*/ 465 w 586"/>
                  <a:gd name="T39" fmla="*/ 358 h 559"/>
                  <a:gd name="T40" fmla="*/ 569 w 586"/>
                  <a:gd name="T41" fmla="*/ 257 h 559"/>
                  <a:gd name="T42" fmla="*/ 581 w 586"/>
                  <a:gd name="T43" fmla="*/ 209 h 559"/>
                  <a:gd name="T44" fmla="*/ 381 w 586"/>
                  <a:gd name="T45" fmla="*/ 308 h 559"/>
                  <a:gd name="T46" fmla="*/ 368 w 586"/>
                  <a:gd name="T47" fmla="*/ 350 h 559"/>
                  <a:gd name="T48" fmla="*/ 380 w 586"/>
                  <a:gd name="T49" fmla="*/ 422 h 559"/>
                  <a:gd name="T50" fmla="*/ 315 w 586"/>
                  <a:gd name="T51" fmla="*/ 388 h 559"/>
                  <a:gd name="T52" fmla="*/ 293 w 586"/>
                  <a:gd name="T53" fmla="*/ 382 h 559"/>
                  <a:gd name="T54" fmla="*/ 271 w 586"/>
                  <a:gd name="T55" fmla="*/ 388 h 559"/>
                  <a:gd name="T56" fmla="*/ 206 w 586"/>
                  <a:gd name="T57" fmla="*/ 422 h 559"/>
                  <a:gd name="T58" fmla="*/ 218 w 586"/>
                  <a:gd name="T59" fmla="*/ 350 h 559"/>
                  <a:gd name="T60" fmla="*/ 205 w 586"/>
                  <a:gd name="T61" fmla="*/ 308 h 559"/>
                  <a:gd name="T62" fmla="*/ 152 w 586"/>
                  <a:gd name="T63" fmla="*/ 256 h 559"/>
                  <a:gd name="T64" fmla="*/ 225 w 586"/>
                  <a:gd name="T65" fmla="*/ 246 h 559"/>
                  <a:gd name="T66" fmla="*/ 261 w 586"/>
                  <a:gd name="T67" fmla="*/ 220 h 559"/>
                  <a:gd name="T68" fmla="*/ 293 w 586"/>
                  <a:gd name="T69" fmla="*/ 154 h 559"/>
                  <a:gd name="T70" fmla="*/ 325 w 586"/>
                  <a:gd name="T71" fmla="*/ 220 h 559"/>
                  <a:gd name="T72" fmla="*/ 361 w 586"/>
                  <a:gd name="T73" fmla="*/ 246 h 559"/>
                  <a:gd name="T74" fmla="*/ 434 w 586"/>
                  <a:gd name="T75" fmla="*/ 256 h 559"/>
                  <a:gd name="T76" fmla="*/ 381 w 586"/>
                  <a:gd name="T77" fmla="*/ 308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6" h="559">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solidFill>
                <a:schemeClr val="bg1"/>
              </a:solidFill>
              <a:ln>
                <a:noFill/>
              </a:ln>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grpSp>
      </p:grpSp>
      <p:sp>
        <p:nvSpPr>
          <p:cNvPr id="95" name="TextBox 496">
            <a:extLst>
              <a:ext uri="{FF2B5EF4-FFF2-40B4-BE49-F238E27FC236}">
                <a16:creationId xmlns:a16="http://schemas.microsoft.com/office/drawing/2014/main" id="{25A6E257-9047-C419-0C01-CA73C3476088}"/>
              </a:ext>
            </a:extLst>
          </p:cNvPr>
          <p:cNvSpPr txBox="1"/>
          <p:nvPr/>
        </p:nvSpPr>
        <p:spPr>
          <a:xfrm>
            <a:off x="1305915" y="3414177"/>
            <a:ext cx="1126912" cy="307777"/>
          </a:xfrm>
          <a:prstGeom prst="rect">
            <a:avLst/>
          </a:prstGeom>
          <a:noFill/>
        </p:spPr>
        <p:txBody>
          <a:bodyPr wrap="none" lIns="36000" tIns="0" rIns="36000" bIns="0" rtlCol="0" anchor="ctr" anchorCtr="0">
            <a:noAutofit/>
          </a:bodyPr>
          <a:lstStyle/>
          <a:p>
            <a:pPr algn="ctr"/>
            <a:r>
              <a:rPr lang="en-US" sz="1000" b="1" dirty="0">
                <a:latin typeface="Meiryo UI" panose="020B0604030504040204" pitchFamily="50" charset="-128"/>
                <a:ea typeface="Meiryo UI" panose="020B0604030504040204" pitchFamily="50" charset="-128"/>
              </a:rPr>
              <a:t>Standardization</a:t>
            </a:r>
          </a:p>
          <a:p>
            <a:pPr algn="ctr"/>
            <a:r>
              <a:rPr lang="en-US" sz="1000" b="1" dirty="0">
                <a:latin typeface="Meiryo UI" panose="020B0604030504040204" pitchFamily="50" charset="-128"/>
                <a:ea typeface="Meiryo UI" panose="020B0604030504040204" pitchFamily="50" charset="-128"/>
              </a:rPr>
              <a:t>Linkage systems</a:t>
            </a:r>
          </a:p>
        </p:txBody>
      </p:sp>
      <p:sp>
        <p:nvSpPr>
          <p:cNvPr id="96" name="TextBox 497">
            <a:extLst>
              <a:ext uri="{FF2B5EF4-FFF2-40B4-BE49-F238E27FC236}">
                <a16:creationId xmlns:a16="http://schemas.microsoft.com/office/drawing/2014/main" id="{65C27CA5-2699-8676-2FEB-A21034B1D9B4}"/>
              </a:ext>
            </a:extLst>
          </p:cNvPr>
          <p:cNvSpPr txBox="1"/>
          <p:nvPr/>
        </p:nvSpPr>
        <p:spPr>
          <a:xfrm>
            <a:off x="1249729" y="2327048"/>
            <a:ext cx="1274388" cy="307777"/>
          </a:xfrm>
          <a:prstGeom prst="rect">
            <a:avLst/>
          </a:prstGeom>
          <a:noFill/>
        </p:spPr>
        <p:txBody>
          <a:bodyPr wrap="none" lIns="36000" tIns="0" rIns="36000" bIns="0" rtlCol="0" anchor="ctr" anchorCtr="0">
            <a:noAutofit/>
          </a:bodyPr>
          <a:lstStyle/>
          <a:p>
            <a:pPr algn="ctr"/>
            <a:r>
              <a:rPr lang="en-US" sz="1000" b="1" dirty="0">
                <a:latin typeface="Meiryo UI" panose="020B0604030504040204" pitchFamily="50" charset="-128"/>
                <a:ea typeface="Meiryo UI" panose="020B0604030504040204" pitchFamily="50" charset="-128"/>
              </a:rPr>
              <a:t>Full-fill all process </a:t>
            </a:r>
          </a:p>
          <a:p>
            <a:pPr algn="ctr"/>
            <a:r>
              <a:rPr lang="en-US" sz="1000" b="1" dirty="0">
                <a:latin typeface="Meiryo UI" panose="020B0604030504040204" pitchFamily="50" charset="-128"/>
                <a:ea typeface="Meiryo UI" panose="020B0604030504040204" pitchFamily="50" charset="-128"/>
              </a:rPr>
              <a:t>by System</a:t>
            </a:r>
          </a:p>
        </p:txBody>
      </p:sp>
      <p:sp>
        <p:nvSpPr>
          <p:cNvPr id="97" name="TextBox 498">
            <a:extLst>
              <a:ext uri="{FF2B5EF4-FFF2-40B4-BE49-F238E27FC236}">
                <a16:creationId xmlns:a16="http://schemas.microsoft.com/office/drawing/2014/main" id="{30376E5A-769E-0D62-A9C1-1C21B17733BD}"/>
              </a:ext>
            </a:extLst>
          </p:cNvPr>
          <p:cNvSpPr txBox="1"/>
          <p:nvPr/>
        </p:nvSpPr>
        <p:spPr>
          <a:xfrm>
            <a:off x="1305915" y="5362090"/>
            <a:ext cx="1096782" cy="461665"/>
          </a:xfrm>
          <a:prstGeom prst="rect">
            <a:avLst/>
          </a:prstGeom>
          <a:noFill/>
        </p:spPr>
        <p:txBody>
          <a:bodyPr wrap="square" lIns="36000" tIns="0" rIns="36000" bIns="0" rtlCol="0" anchor="ctr" anchorCtr="0">
            <a:noAutofit/>
          </a:bodyPr>
          <a:lstStyle/>
          <a:p>
            <a:pPr algn="ctr"/>
            <a:r>
              <a:rPr lang="en-US" sz="1000" b="1" dirty="0">
                <a:latin typeface="Meiryo UI" panose="020B0604030504040204" pitchFamily="50" charset="-128"/>
                <a:ea typeface="Meiryo UI" panose="020B0604030504040204" pitchFamily="50" charset="-128"/>
              </a:rPr>
              <a:t>Toward</a:t>
            </a:r>
          </a:p>
          <a:p>
            <a:pPr algn="ctr"/>
            <a:r>
              <a:rPr lang="en-US" sz="1000" b="1" dirty="0">
                <a:latin typeface="Meiryo UI" panose="020B0604030504040204" pitchFamily="50" charset="-128"/>
                <a:ea typeface="Meiryo UI" panose="020B0604030504040204" pitchFamily="50" charset="-128"/>
              </a:rPr>
              <a:t>Smart Factory</a:t>
            </a:r>
          </a:p>
        </p:txBody>
      </p:sp>
      <p:sp>
        <p:nvSpPr>
          <p:cNvPr id="98" name="TextBox 499">
            <a:extLst>
              <a:ext uri="{FF2B5EF4-FFF2-40B4-BE49-F238E27FC236}">
                <a16:creationId xmlns:a16="http://schemas.microsoft.com/office/drawing/2014/main" id="{A079715E-2E3E-1967-0747-13E5F148D570}"/>
              </a:ext>
            </a:extLst>
          </p:cNvPr>
          <p:cNvSpPr txBox="1"/>
          <p:nvPr/>
        </p:nvSpPr>
        <p:spPr>
          <a:xfrm>
            <a:off x="1390204" y="4436611"/>
            <a:ext cx="955391" cy="307777"/>
          </a:xfrm>
          <a:prstGeom prst="rect">
            <a:avLst/>
          </a:prstGeom>
          <a:noFill/>
        </p:spPr>
        <p:txBody>
          <a:bodyPr wrap="none" lIns="36000" tIns="0" rIns="36000" bIns="0" rtlCol="0" anchor="ctr" anchorCtr="0">
            <a:noAutofit/>
          </a:bodyPr>
          <a:lstStyle/>
          <a:p>
            <a:pPr algn="ctr"/>
            <a:r>
              <a:rPr lang="en-US" sz="1000" b="1" dirty="0">
                <a:latin typeface="Meiryo UI" panose="020B0604030504040204" pitchFamily="50" charset="-128"/>
                <a:ea typeface="Meiryo UI" panose="020B0604030504040204" pitchFamily="50" charset="-128"/>
              </a:rPr>
              <a:t>Management </a:t>
            </a:r>
          </a:p>
          <a:p>
            <a:pPr algn="ctr"/>
            <a:r>
              <a:rPr lang="en-US" sz="1000" b="1" dirty="0">
                <a:latin typeface="Meiryo UI" panose="020B0604030504040204" pitchFamily="50" charset="-128"/>
                <a:ea typeface="Meiryo UI" panose="020B0604030504040204" pitchFamily="50" charset="-128"/>
              </a:rPr>
              <a:t>Optimization</a:t>
            </a:r>
          </a:p>
        </p:txBody>
      </p:sp>
      <p:sp>
        <p:nvSpPr>
          <p:cNvPr id="99" name="TextBox 500">
            <a:extLst>
              <a:ext uri="{FF2B5EF4-FFF2-40B4-BE49-F238E27FC236}">
                <a16:creationId xmlns:a16="http://schemas.microsoft.com/office/drawing/2014/main" id="{E3890968-0E4B-EA23-17DC-F9FF6308DA02}"/>
              </a:ext>
            </a:extLst>
          </p:cNvPr>
          <p:cNvSpPr txBox="1"/>
          <p:nvPr/>
        </p:nvSpPr>
        <p:spPr>
          <a:xfrm>
            <a:off x="2052892" y="3225659"/>
            <a:ext cx="346250" cy="153888"/>
          </a:xfrm>
          <a:prstGeom prst="rect">
            <a:avLst/>
          </a:prstGeom>
          <a:noFill/>
        </p:spPr>
        <p:txBody>
          <a:bodyPr wrap="none" lIns="36000" tIns="0" rIns="36000" bIns="0" rtlCol="0" anchor="ctr" anchorCtr="0">
            <a:noAutofit/>
          </a:bodyPr>
          <a:lstStyle/>
          <a:p>
            <a:pPr algn="ctr"/>
            <a:r>
              <a:rPr lang="en-US" sz="900" b="1" dirty="0">
                <a:solidFill>
                  <a:srgbClr val="30353F"/>
                </a:solidFill>
                <a:latin typeface="Meiryo UI" panose="020B0604030504040204" pitchFamily="50" charset="-128"/>
                <a:ea typeface="Meiryo UI" panose="020B0604030504040204" pitchFamily="50" charset="-128"/>
              </a:rPr>
              <a:t>2024</a:t>
            </a:r>
          </a:p>
        </p:txBody>
      </p:sp>
      <p:sp>
        <p:nvSpPr>
          <p:cNvPr id="100" name="TextBox 501">
            <a:extLst>
              <a:ext uri="{FF2B5EF4-FFF2-40B4-BE49-F238E27FC236}">
                <a16:creationId xmlns:a16="http://schemas.microsoft.com/office/drawing/2014/main" id="{99501C3F-690D-B065-D31D-9D754E098D28}"/>
              </a:ext>
            </a:extLst>
          </p:cNvPr>
          <p:cNvSpPr txBox="1"/>
          <p:nvPr/>
        </p:nvSpPr>
        <p:spPr>
          <a:xfrm>
            <a:off x="2006233" y="4265712"/>
            <a:ext cx="346250" cy="153888"/>
          </a:xfrm>
          <a:prstGeom prst="rect">
            <a:avLst/>
          </a:prstGeom>
          <a:noFill/>
        </p:spPr>
        <p:txBody>
          <a:bodyPr wrap="none" lIns="36000" tIns="0" rIns="36000" bIns="0" rtlCol="0" anchor="ctr" anchorCtr="0">
            <a:noAutofit/>
          </a:bodyPr>
          <a:lstStyle/>
          <a:p>
            <a:pPr algn="ctr"/>
            <a:r>
              <a:rPr lang="en-US" sz="900" b="1" dirty="0">
                <a:solidFill>
                  <a:srgbClr val="30353F"/>
                </a:solidFill>
                <a:latin typeface="Meiryo UI" panose="020B0604030504040204" pitchFamily="50" charset="-128"/>
                <a:ea typeface="Meiryo UI" panose="020B0604030504040204" pitchFamily="50" charset="-128"/>
              </a:rPr>
              <a:t>2026</a:t>
            </a:r>
          </a:p>
        </p:txBody>
      </p:sp>
      <p:sp>
        <p:nvSpPr>
          <p:cNvPr id="101" name="TextBox 502">
            <a:extLst>
              <a:ext uri="{FF2B5EF4-FFF2-40B4-BE49-F238E27FC236}">
                <a16:creationId xmlns:a16="http://schemas.microsoft.com/office/drawing/2014/main" id="{7EA1E987-235C-E28A-F341-B3A29DECB633}"/>
              </a:ext>
            </a:extLst>
          </p:cNvPr>
          <p:cNvSpPr txBox="1"/>
          <p:nvPr/>
        </p:nvSpPr>
        <p:spPr>
          <a:xfrm>
            <a:off x="1997661" y="5267827"/>
            <a:ext cx="346250" cy="153888"/>
          </a:xfrm>
          <a:prstGeom prst="rect">
            <a:avLst/>
          </a:prstGeom>
          <a:noFill/>
        </p:spPr>
        <p:txBody>
          <a:bodyPr wrap="none" lIns="36000" tIns="0" rIns="36000" bIns="0" rtlCol="0" anchor="ctr" anchorCtr="0">
            <a:noAutofit/>
          </a:bodyPr>
          <a:lstStyle/>
          <a:p>
            <a:pPr algn="ctr"/>
            <a:r>
              <a:rPr lang="en-US" sz="900" b="1" dirty="0">
                <a:solidFill>
                  <a:srgbClr val="30353F"/>
                </a:solidFill>
                <a:latin typeface="Meiryo UI" panose="020B0604030504040204" pitchFamily="50" charset="-128"/>
                <a:ea typeface="Meiryo UI" panose="020B0604030504040204" pitchFamily="50" charset="-128"/>
              </a:rPr>
              <a:t>2028</a:t>
            </a:r>
          </a:p>
        </p:txBody>
      </p:sp>
      <p:sp>
        <p:nvSpPr>
          <p:cNvPr id="102" name="TextBox 503">
            <a:extLst>
              <a:ext uri="{FF2B5EF4-FFF2-40B4-BE49-F238E27FC236}">
                <a16:creationId xmlns:a16="http://schemas.microsoft.com/office/drawing/2014/main" id="{7384D84B-7212-AD50-7FD8-CD137B8D71D9}"/>
              </a:ext>
            </a:extLst>
          </p:cNvPr>
          <p:cNvSpPr txBox="1"/>
          <p:nvPr/>
        </p:nvSpPr>
        <p:spPr>
          <a:xfrm>
            <a:off x="2032794" y="6532616"/>
            <a:ext cx="346250" cy="153888"/>
          </a:xfrm>
          <a:prstGeom prst="rect">
            <a:avLst/>
          </a:prstGeom>
          <a:noFill/>
        </p:spPr>
        <p:txBody>
          <a:bodyPr wrap="none" lIns="36000" tIns="0" rIns="36000" bIns="0" rtlCol="0" anchor="ctr" anchorCtr="0">
            <a:noAutofit/>
          </a:bodyPr>
          <a:lstStyle/>
          <a:p>
            <a:pPr algn="ctr"/>
            <a:r>
              <a:rPr lang="en-US" sz="1000" b="1" dirty="0">
                <a:solidFill>
                  <a:srgbClr val="30353F"/>
                </a:solidFill>
                <a:latin typeface="Meiryo UI" panose="020B0604030504040204" pitchFamily="50" charset="-128"/>
                <a:ea typeface="Meiryo UI" panose="020B0604030504040204" pitchFamily="50" charset="-128"/>
              </a:rPr>
              <a:t>2030</a:t>
            </a:r>
          </a:p>
        </p:txBody>
      </p:sp>
      <p:sp>
        <p:nvSpPr>
          <p:cNvPr id="103" name="TextBox 504">
            <a:extLst>
              <a:ext uri="{FF2B5EF4-FFF2-40B4-BE49-F238E27FC236}">
                <a16:creationId xmlns:a16="http://schemas.microsoft.com/office/drawing/2014/main" id="{B7C64BF9-51E3-1ABB-5FC2-B4A28E83FA64}"/>
              </a:ext>
            </a:extLst>
          </p:cNvPr>
          <p:cNvSpPr txBox="1"/>
          <p:nvPr/>
        </p:nvSpPr>
        <p:spPr>
          <a:xfrm>
            <a:off x="2004991" y="2107705"/>
            <a:ext cx="346250" cy="153888"/>
          </a:xfrm>
          <a:prstGeom prst="rect">
            <a:avLst/>
          </a:prstGeom>
          <a:noFill/>
        </p:spPr>
        <p:txBody>
          <a:bodyPr wrap="none" lIns="36000" tIns="0" rIns="36000" bIns="0" rtlCol="0" anchor="ctr" anchorCtr="0">
            <a:noAutofit/>
          </a:bodyPr>
          <a:lstStyle/>
          <a:p>
            <a:pPr algn="ctr"/>
            <a:r>
              <a:rPr lang="en-US" sz="900" b="1" dirty="0">
                <a:solidFill>
                  <a:srgbClr val="30353F"/>
                </a:solidFill>
                <a:latin typeface="Meiryo UI" panose="020B0604030504040204" pitchFamily="50" charset="-128"/>
                <a:ea typeface="Meiryo UI" panose="020B0604030504040204" pitchFamily="50" charset="-128"/>
              </a:rPr>
              <a:t>2022</a:t>
            </a:r>
          </a:p>
        </p:txBody>
      </p:sp>
      <p:pic>
        <p:nvPicPr>
          <p:cNvPr id="104" name="Picture 4">
            <a:extLst>
              <a:ext uri="{FF2B5EF4-FFF2-40B4-BE49-F238E27FC236}">
                <a16:creationId xmlns:a16="http://schemas.microsoft.com/office/drawing/2014/main" id="{FA71AE3F-9E9B-1BAB-59FF-027DC9187D80}"/>
              </a:ext>
            </a:extLst>
          </p:cNvPr>
          <p:cNvPicPr>
            <a:picLocks noChangeAspect="1"/>
          </p:cNvPicPr>
          <p:nvPr/>
        </p:nvPicPr>
        <p:blipFill>
          <a:blip r:embed="rId28"/>
          <a:stretch>
            <a:fillRect/>
          </a:stretch>
        </p:blipFill>
        <p:spPr>
          <a:xfrm>
            <a:off x="2937069" y="2398800"/>
            <a:ext cx="633797" cy="519735"/>
          </a:xfrm>
          <a:prstGeom prst="rect">
            <a:avLst/>
          </a:prstGeom>
        </p:spPr>
      </p:pic>
      <p:pic>
        <p:nvPicPr>
          <p:cNvPr id="105" name="Picture 6">
            <a:extLst>
              <a:ext uri="{FF2B5EF4-FFF2-40B4-BE49-F238E27FC236}">
                <a16:creationId xmlns:a16="http://schemas.microsoft.com/office/drawing/2014/main" id="{C1A7D993-7DF2-41E5-2E0F-5270F4A137F5}"/>
              </a:ext>
            </a:extLst>
          </p:cNvPr>
          <p:cNvPicPr>
            <a:picLocks noChangeAspect="1"/>
          </p:cNvPicPr>
          <p:nvPr/>
        </p:nvPicPr>
        <p:blipFill>
          <a:blip r:embed="rId29"/>
          <a:stretch>
            <a:fillRect/>
          </a:stretch>
        </p:blipFill>
        <p:spPr>
          <a:xfrm>
            <a:off x="7968159" y="2332840"/>
            <a:ext cx="752292" cy="614861"/>
          </a:xfrm>
          <a:prstGeom prst="rect">
            <a:avLst/>
          </a:prstGeom>
        </p:spPr>
      </p:pic>
      <p:pic>
        <p:nvPicPr>
          <p:cNvPr id="106" name="Picture 248">
            <a:extLst>
              <a:ext uri="{FF2B5EF4-FFF2-40B4-BE49-F238E27FC236}">
                <a16:creationId xmlns:a16="http://schemas.microsoft.com/office/drawing/2014/main" id="{0FB52580-A5E1-3E84-A131-705BAF671DB3}"/>
              </a:ext>
            </a:extLst>
          </p:cNvPr>
          <p:cNvPicPr>
            <a:picLocks noChangeAspect="1"/>
          </p:cNvPicPr>
          <p:nvPr/>
        </p:nvPicPr>
        <p:blipFill>
          <a:blip r:embed="rId4"/>
          <a:stretch>
            <a:fillRect/>
          </a:stretch>
        </p:blipFill>
        <p:spPr>
          <a:xfrm>
            <a:off x="9812049" y="2670162"/>
            <a:ext cx="87911" cy="171381"/>
          </a:xfrm>
          <a:prstGeom prst="rect">
            <a:avLst/>
          </a:prstGeom>
        </p:spPr>
      </p:pic>
      <p:sp>
        <p:nvSpPr>
          <p:cNvPr id="108" name="Rectangle 354">
            <a:extLst>
              <a:ext uri="{FF2B5EF4-FFF2-40B4-BE49-F238E27FC236}">
                <a16:creationId xmlns:a16="http://schemas.microsoft.com/office/drawing/2014/main" id="{9DCC4795-363D-04BA-FC9D-FF9F40E478C0}"/>
              </a:ext>
            </a:extLst>
          </p:cNvPr>
          <p:cNvSpPr/>
          <p:nvPr/>
        </p:nvSpPr>
        <p:spPr bwMode="auto">
          <a:xfrm>
            <a:off x="10134622" y="2289980"/>
            <a:ext cx="778417" cy="1050517"/>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109" name="Rectangle 355">
            <a:extLst>
              <a:ext uri="{FF2B5EF4-FFF2-40B4-BE49-F238E27FC236}">
                <a16:creationId xmlns:a16="http://schemas.microsoft.com/office/drawing/2014/main" id="{F382E9A6-2A42-D2DE-34C0-518302D29599}"/>
              </a:ext>
            </a:extLst>
          </p:cNvPr>
          <p:cNvSpPr/>
          <p:nvPr/>
        </p:nvSpPr>
        <p:spPr bwMode="auto">
          <a:xfrm>
            <a:off x="9783735" y="3777091"/>
            <a:ext cx="1129302" cy="110610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pic>
        <p:nvPicPr>
          <p:cNvPr id="110" name="Picture 357">
            <a:extLst>
              <a:ext uri="{FF2B5EF4-FFF2-40B4-BE49-F238E27FC236}">
                <a16:creationId xmlns:a16="http://schemas.microsoft.com/office/drawing/2014/main" id="{3493A3AC-DCBC-1145-4BEC-1EE818A6F516}"/>
              </a:ext>
            </a:extLst>
          </p:cNvPr>
          <p:cNvPicPr>
            <a:picLocks noChangeAspect="1"/>
          </p:cNvPicPr>
          <p:nvPr/>
        </p:nvPicPr>
        <p:blipFill rotWithShape="1">
          <a:blip r:embed="rId30"/>
          <a:srcRect t="45842" r="24873" b="1406"/>
          <a:stretch/>
        </p:blipFill>
        <p:spPr>
          <a:xfrm>
            <a:off x="2584944" y="4049852"/>
            <a:ext cx="933103" cy="766624"/>
          </a:xfrm>
          <a:prstGeom prst="rect">
            <a:avLst/>
          </a:prstGeom>
        </p:spPr>
      </p:pic>
      <p:sp>
        <p:nvSpPr>
          <p:cNvPr id="111" name="Rectangle 358">
            <a:extLst>
              <a:ext uri="{FF2B5EF4-FFF2-40B4-BE49-F238E27FC236}">
                <a16:creationId xmlns:a16="http://schemas.microsoft.com/office/drawing/2014/main" id="{04FA83AB-DB03-FBAD-BD7C-75C865582FBB}"/>
              </a:ext>
            </a:extLst>
          </p:cNvPr>
          <p:cNvSpPr/>
          <p:nvPr/>
        </p:nvSpPr>
        <p:spPr>
          <a:xfrm>
            <a:off x="2560021" y="3820942"/>
            <a:ext cx="2048401" cy="1794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r>
              <a:rPr lang="en-US" sz="800" b="1" dirty="0">
                <a:latin typeface="Meiryo UI" panose="020B0604030504040204" pitchFamily="50" charset="-128"/>
                <a:ea typeface="Meiryo UI" panose="020B0604030504040204" pitchFamily="50" charset="-128"/>
              </a:rPr>
              <a:t>E-Learning, E-Leave , E-OT, E-Work</a:t>
            </a:r>
          </a:p>
        </p:txBody>
      </p:sp>
      <p:sp>
        <p:nvSpPr>
          <p:cNvPr id="112" name="Rectangle 369">
            <a:extLst>
              <a:ext uri="{FF2B5EF4-FFF2-40B4-BE49-F238E27FC236}">
                <a16:creationId xmlns:a16="http://schemas.microsoft.com/office/drawing/2014/main" id="{A1A09523-FF03-4C91-86BE-B3030C554EDE}"/>
              </a:ext>
            </a:extLst>
          </p:cNvPr>
          <p:cNvSpPr/>
          <p:nvPr/>
        </p:nvSpPr>
        <p:spPr>
          <a:xfrm>
            <a:off x="9833693" y="3814939"/>
            <a:ext cx="951775" cy="1794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r>
              <a:rPr lang="en-US" sz="900" b="1" dirty="0">
                <a:latin typeface="Meiryo UI" panose="020B0604030504040204" pitchFamily="50" charset="-128"/>
                <a:ea typeface="Meiryo UI" panose="020B0604030504040204" pitchFamily="50" charset="-128"/>
              </a:rPr>
              <a:t>E-Office</a:t>
            </a:r>
          </a:p>
        </p:txBody>
      </p:sp>
      <p:sp>
        <p:nvSpPr>
          <p:cNvPr id="113" name="TextBox 372">
            <a:extLst>
              <a:ext uri="{FF2B5EF4-FFF2-40B4-BE49-F238E27FC236}">
                <a16:creationId xmlns:a16="http://schemas.microsoft.com/office/drawing/2014/main" id="{20EA4F53-F2EE-BDDF-E3D4-C5E0FF3103D8}"/>
              </a:ext>
            </a:extLst>
          </p:cNvPr>
          <p:cNvSpPr txBox="1"/>
          <p:nvPr/>
        </p:nvSpPr>
        <p:spPr>
          <a:xfrm>
            <a:off x="10134622" y="3006358"/>
            <a:ext cx="778417"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Traceability</a:t>
            </a:r>
          </a:p>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System</a:t>
            </a:r>
          </a:p>
        </p:txBody>
      </p:sp>
      <p:pic>
        <p:nvPicPr>
          <p:cNvPr id="114" name="Picture 2">
            <a:extLst>
              <a:ext uri="{FF2B5EF4-FFF2-40B4-BE49-F238E27FC236}">
                <a16:creationId xmlns:a16="http://schemas.microsoft.com/office/drawing/2014/main" id="{89944C7A-CF2E-1D4B-070D-E94B9E5915B0}"/>
              </a:ext>
            </a:extLst>
          </p:cNvPr>
          <p:cNvPicPr>
            <a:picLocks noChangeAspect="1"/>
          </p:cNvPicPr>
          <p:nvPr/>
        </p:nvPicPr>
        <p:blipFill>
          <a:blip r:embed="rId31"/>
          <a:stretch>
            <a:fillRect/>
          </a:stretch>
        </p:blipFill>
        <p:spPr>
          <a:xfrm>
            <a:off x="9847801" y="4015030"/>
            <a:ext cx="935166" cy="816058"/>
          </a:xfrm>
          <a:prstGeom prst="rect">
            <a:avLst/>
          </a:prstGeom>
        </p:spPr>
      </p:pic>
      <p:pic>
        <p:nvPicPr>
          <p:cNvPr id="115" name="Picture 182" descr="Graphical user interface, application&#10;&#10;Description automatically generated">
            <a:extLst>
              <a:ext uri="{FF2B5EF4-FFF2-40B4-BE49-F238E27FC236}">
                <a16:creationId xmlns:a16="http://schemas.microsoft.com/office/drawing/2014/main" id="{AAD60443-BD3D-A8A5-FE07-DD9117FF2D64}"/>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34621" y="2359630"/>
            <a:ext cx="778416" cy="632567"/>
          </a:xfrm>
          <a:prstGeom prst="rect">
            <a:avLst/>
          </a:prstGeom>
        </p:spPr>
      </p:pic>
      <p:sp>
        <p:nvSpPr>
          <p:cNvPr id="185" name="Rectangle 207">
            <a:extLst>
              <a:ext uri="{FF2B5EF4-FFF2-40B4-BE49-F238E27FC236}">
                <a16:creationId xmlns:a16="http://schemas.microsoft.com/office/drawing/2014/main" id="{C02093DE-10F2-0DAF-F182-9F56C4D90A34}"/>
              </a:ext>
            </a:extLst>
          </p:cNvPr>
          <p:cNvSpPr/>
          <p:nvPr/>
        </p:nvSpPr>
        <p:spPr bwMode="auto">
          <a:xfrm>
            <a:off x="3628072" y="2295414"/>
            <a:ext cx="1024340" cy="1050518"/>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188" name="AutoShape 23">
            <a:extLst>
              <a:ext uri="{FF2B5EF4-FFF2-40B4-BE49-F238E27FC236}">
                <a16:creationId xmlns:a16="http://schemas.microsoft.com/office/drawing/2014/main" id="{1FD0BEC6-0D40-F172-B7B2-A401529CF753}"/>
              </a:ext>
            </a:extLst>
          </p:cNvPr>
          <p:cNvSpPr>
            <a:spLocks noChangeArrowheads="1"/>
          </p:cNvSpPr>
          <p:nvPr/>
        </p:nvSpPr>
        <p:spPr bwMode="gray">
          <a:xfrm>
            <a:off x="1498080" y="913578"/>
            <a:ext cx="3185335" cy="771124"/>
          </a:xfrm>
          <a:prstGeom prst="homePlate">
            <a:avLst>
              <a:gd name="adj" fmla="val 73247"/>
            </a:avLst>
          </a:prstGeom>
          <a:solidFill>
            <a:schemeClr val="accent5">
              <a:lumMod val="40000"/>
              <a:lumOff val="60000"/>
            </a:schemeClr>
          </a:solidFill>
          <a:ln w="12700">
            <a:solidFill>
              <a:schemeClr val="tx1"/>
            </a:solidFill>
            <a:miter lim="800000"/>
            <a:headEnd type="none" w="sm" len="sm"/>
            <a:tailEnd type="none" w="sm" len="sm"/>
          </a:ln>
          <a:effectLst/>
        </p:spPr>
        <p:txBody>
          <a:bodyPr wrap="none" anchor="ctr"/>
          <a:lstStyle>
            <a:lvl1pPr eaLnBrk="0" hangingPunct="0">
              <a:defRPr kumimoji="1" sz="2400">
                <a:solidFill>
                  <a:schemeClr val="tx1"/>
                </a:solidFill>
                <a:latin typeface="Arial Unicode MS" pitchFamily="50" charset="-128"/>
                <a:ea typeface="ＭＳ Ｐゴシック" pitchFamily="50" charset="-128"/>
              </a:defRPr>
            </a:lvl1pPr>
            <a:lvl2pPr marL="742950" indent="-285750" eaLnBrk="0" hangingPunct="0">
              <a:defRPr kumimoji="1" sz="2400">
                <a:solidFill>
                  <a:schemeClr val="tx1"/>
                </a:solidFill>
                <a:latin typeface="Arial Unicode MS" pitchFamily="50" charset="-128"/>
                <a:ea typeface="ＭＳ Ｐゴシック" pitchFamily="50" charset="-128"/>
              </a:defRPr>
            </a:lvl2pPr>
            <a:lvl3pPr marL="1143000" indent="-228600" eaLnBrk="0" hangingPunct="0">
              <a:defRPr kumimoji="1" sz="2400">
                <a:solidFill>
                  <a:schemeClr val="tx1"/>
                </a:solidFill>
                <a:latin typeface="Arial Unicode MS" pitchFamily="50" charset="-128"/>
                <a:ea typeface="ＭＳ Ｐゴシック" pitchFamily="50" charset="-128"/>
              </a:defRPr>
            </a:lvl3pPr>
            <a:lvl4pPr marL="1600200" indent="-228600" eaLnBrk="0" hangingPunct="0">
              <a:defRPr kumimoji="1" sz="2400">
                <a:solidFill>
                  <a:schemeClr val="tx1"/>
                </a:solidFill>
                <a:latin typeface="Arial Unicode MS" pitchFamily="50" charset="-128"/>
                <a:ea typeface="ＭＳ Ｐゴシック" pitchFamily="50" charset="-128"/>
              </a:defRPr>
            </a:lvl4pPr>
            <a:lvl5pPr marL="2057400" indent="-228600" eaLnBrk="0" hangingPunct="0">
              <a:defRPr kumimoji="1" sz="2400">
                <a:solidFill>
                  <a:schemeClr val="tx1"/>
                </a:solidFill>
                <a:latin typeface="Arial Unicode MS" pitchFamily="50" charset="-128"/>
                <a:ea typeface="ＭＳ Ｐゴシック" pitchFamily="50" charset="-128"/>
              </a:defRPr>
            </a:lvl5pPr>
            <a:lvl6pPr marL="25146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6pPr>
            <a:lvl7pPr marL="29718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7pPr>
            <a:lvl8pPr marL="34290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8pPr>
            <a:lvl9pPr marL="38862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9pPr>
          </a:lstStyle>
          <a:p>
            <a:pPr algn="ctr" eaLnBrk="1" hangingPunct="1">
              <a:spcBef>
                <a:spcPct val="0"/>
              </a:spcBef>
            </a:pPr>
            <a:r>
              <a:rPr lang="en-US" altLang="ja-JP" sz="2000" b="1" dirty="0">
                <a:latin typeface="Meiryo UI" panose="020B0604030504040204" pitchFamily="50" charset="-128"/>
                <a:ea typeface="Meiryo UI" panose="020B0604030504040204" pitchFamily="50" charset="-128"/>
              </a:rPr>
              <a:t>Level 3</a:t>
            </a:r>
          </a:p>
          <a:p>
            <a:pPr algn="ctr" eaLnBrk="1" hangingPunct="1">
              <a:spcBef>
                <a:spcPct val="0"/>
              </a:spcBef>
            </a:pPr>
            <a:r>
              <a:rPr lang="en-US" altLang="ja-JP" sz="1400" b="1" dirty="0">
                <a:solidFill>
                  <a:srgbClr val="3C4043"/>
                </a:solidFill>
                <a:latin typeface="Meiryo UI" panose="020B0604030504040204" pitchFamily="50" charset="-128"/>
                <a:ea typeface="Meiryo UI" panose="020B0604030504040204" pitchFamily="50" charset="-128"/>
              </a:rPr>
              <a:t>Data collection/</a:t>
            </a:r>
          </a:p>
          <a:p>
            <a:pPr algn="ctr" eaLnBrk="1" hangingPunct="1">
              <a:spcBef>
                <a:spcPct val="0"/>
              </a:spcBef>
            </a:pPr>
            <a:r>
              <a:rPr lang="en-US" altLang="ja-JP" sz="1400" b="1" dirty="0">
                <a:solidFill>
                  <a:srgbClr val="3C4043"/>
                </a:solidFill>
                <a:latin typeface="Meiryo UI" panose="020B0604030504040204" pitchFamily="50" charset="-128"/>
                <a:ea typeface="Meiryo UI" panose="020B0604030504040204" pitchFamily="50" charset="-128"/>
              </a:rPr>
              <a:t>accumulation</a:t>
            </a:r>
            <a:endParaRPr lang="ja-JP" altLang="en-US" sz="1800" b="1" dirty="0">
              <a:latin typeface="Meiryo UI" panose="020B0604030504040204" pitchFamily="50" charset="-128"/>
              <a:ea typeface="Meiryo UI" panose="020B0604030504040204" pitchFamily="50" charset="-128"/>
            </a:endParaRPr>
          </a:p>
        </p:txBody>
      </p:sp>
      <p:sp>
        <p:nvSpPr>
          <p:cNvPr id="189" name="AutoShape 24">
            <a:extLst>
              <a:ext uri="{FF2B5EF4-FFF2-40B4-BE49-F238E27FC236}">
                <a16:creationId xmlns:a16="http://schemas.microsoft.com/office/drawing/2014/main" id="{B1D7497C-2ACF-58EB-BFE0-E41D728A6698}"/>
              </a:ext>
            </a:extLst>
          </p:cNvPr>
          <p:cNvSpPr>
            <a:spLocks noChangeArrowheads="1"/>
          </p:cNvSpPr>
          <p:nvPr/>
        </p:nvSpPr>
        <p:spPr bwMode="gray">
          <a:xfrm>
            <a:off x="4217758" y="913578"/>
            <a:ext cx="3599664" cy="771124"/>
          </a:xfrm>
          <a:prstGeom prst="chevron">
            <a:avLst>
              <a:gd name="adj" fmla="val 73914"/>
            </a:avLst>
          </a:prstGeom>
          <a:solidFill>
            <a:schemeClr val="accent5">
              <a:lumMod val="60000"/>
              <a:lumOff val="40000"/>
            </a:schemeClr>
          </a:solidFill>
          <a:ln w="12700">
            <a:solidFill>
              <a:schemeClr val="tx1"/>
            </a:solidFill>
            <a:miter lim="800000"/>
            <a:headEnd/>
            <a:tailEnd/>
          </a:ln>
          <a:effectLst/>
        </p:spPr>
        <p:txBody>
          <a:bodyPr wrap="none" anchor="ctr"/>
          <a:lstStyle>
            <a:lvl1pPr eaLnBrk="0" hangingPunct="0">
              <a:defRPr kumimoji="1" sz="2400">
                <a:solidFill>
                  <a:schemeClr val="tx1"/>
                </a:solidFill>
                <a:latin typeface="Arial Unicode MS" pitchFamily="50" charset="-128"/>
                <a:ea typeface="ＭＳ Ｐゴシック" pitchFamily="50" charset="-128"/>
              </a:defRPr>
            </a:lvl1pPr>
            <a:lvl2pPr marL="742950" indent="-285750" eaLnBrk="0" hangingPunct="0">
              <a:defRPr kumimoji="1" sz="2400">
                <a:solidFill>
                  <a:schemeClr val="tx1"/>
                </a:solidFill>
                <a:latin typeface="Arial Unicode MS" pitchFamily="50" charset="-128"/>
                <a:ea typeface="ＭＳ Ｐゴシック" pitchFamily="50" charset="-128"/>
              </a:defRPr>
            </a:lvl2pPr>
            <a:lvl3pPr marL="1143000" indent="-228600" eaLnBrk="0" hangingPunct="0">
              <a:defRPr kumimoji="1" sz="2400">
                <a:solidFill>
                  <a:schemeClr val="tx1"/>
                </a:solidFill>
                <a:latin typeface="Arial Unicode MS" pitchFamily="50" charset="-128"/>
                <a:ea typeface="ＭＳ Ｐゴシック" pitchFamily="50" charset="-128"/>
              </a:defRPr>
            </a:lvl3pPr>
            <a:lvl4pPr marL="1600200" indent="-228600" eaLnBrk="0" hangingPunct="0">
              <a:defRPr kumimoji="1" sz="2400">
                <a:solidFill>
                  <a:schemeClr val="tx1"/>
                </a:solidFill>
                <a:latin typeface="Arial Unicode MS" pitchFamily="50" charset="-128"/>
                <a:ea typeface="ＭＳ Ｐゴシック" pitchFamily="50" charset="-128"/>
              </a:defRPr>
            </a:lvl4pPr>
            <a:lvl5pPr marL="2057400" indent="-228600" eaLnBrk="0" hangingPunct="0">
              <a:defRPr kumimoji="1" sz="2400">
                <a:solidFill>
                  <a:schemeClr val="tx1"/>
                </a:solidFill>
                <a:latin typeface="Arial Unicode MS" pitchFamily="50" charset="-128"/>
                <a:ea typeface="ＭＳ Ｐゴシック" pitchFamily="50" charset="-128"/>
              </a:defRPr>
            </a:lvl5pPr>
            <a:lvl6pPr marL="25146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6pPr>
            <a:lvl7pPr marL="29718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7pPr>
            <a:lvl8pPr marL="34290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8pPr>
            <a:lvl9pPr marL="38862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9pPr>
          </a:lstStyle>
          <a:p>
            <a:pPr algn="ctr" eaLnBrk="1" hangingPunct="1">
              <a:spcBef>
                <a:spcPct val="0"/>
              </a:spcBef>
            </a:pPr>
            <a:r>
              <a:rPr lang="en-US" altLang="ja-JP" sz="2000" b="1" dirty="0">
                <a:latin typeface="Meiryo UI" panose="020B0604030504040204" pitchFamily="50" charset="-128"/>
                <a:ea typeface="Meiryo UI" panose="020B0604030504040204" pitchFamily="50" charset="-128"/>
              </a:rPr>
              <a:t>Level 4</a:t>
            </a:r>
          </a:p>
          <a:p>
            <a:pPr algn="ctr" eaLnBrk="1" hangingPunct="1">
              <a:spcBef>
                <a:spcPct val="0"/>
              </a:spcBef>
            </a:pPr>
            <a:r>
              <a:rPr lang="en-US" altLang="ja-JP" sz="1400" b="1" dirty="0">
                <a:solidFill>
                  <a:srgbClr val="3C4043"/>
                </a:solidFill>
                <a:latin typeface="Meiryo UI" panose="020B0604030504040204" pitchFamily="50" charset="-128"/>
                <a:ea typeface="Meiryo UI" panose="020B0604030504040204" pitchFamily="50" charset="-128"/>
              </a:rPr>
              <a:t>Analysis and prediction</a:t>
            </a:r>
          </a:p>
          <a:p>
            <a:pPr algn="ctr" eaLnBrk="1" hangingPunct="1">
              <a:spcBef>
                <a:spcPct val="0"/>
              </a:spcBef>
            </a:pPr>
            <a:r>
              <a:rPr lang="en-US" altLang="ja-JP" sz="1400" b="1" dirty="0">
                <a:solidFill>
                  <a:srgbClr val="3C4043"/>
                </a:solidFill>
                <a:latin typeface="Meiryo UI" panose="020B0604030504040204" pitchFamily="50" charset="-128"/>
                <a:ea typeface="Meiryo UI" panose="020B0604030504040204" pitchFamily="50" charset="-128"/>
              </a:rPr>
              <a:t> using data</a:t>
            </a:r>
            <a:endParaRPr lang="ja-JP" altLang="en-US" sz="1800" b="1" dirty="0">
              <a:latin typeface="Meiryo UI" panose="020B0604030504040204" pitchFamily="50" charset="-128"/>
              <a:ea typeface="Meiryo UI" panose="020B0604030504040204" pitchFamily="50" charset="-128"/>
            </a:endParaRPr>
          </a:p>
        </p:txBody>
      </p:sp>
      <p:sp>
        <p:nvSpPr>
          <p:cNvPr id="190" name="AutoShape 25">
            <a:extLst>
              <a:ext uri="{FF2B5EF4-FFF2-40B4-BE49-F238E27FC236}">
                <a16:creationId xmlns:a16="http://schemas.microsoft.com/office/drawing/2014/main" id="{DC5D2765-0EAF-53D7-205C-42947242FF0A}"/>
              </a:ext>
            </a:extLst>
          </p:cNvPr>
          <p:cNvSpPr>
            <a:spLocks noChangeArrowheads="1"/>
          </p:cNvSpPr>
          <p:nvPr/>
        </p:nvSpPr>
        <p:spPr bwMode="gray">
          <a:xfrm>
            <a:off x="7313373" y="913578"/>
            <a:ext cx="3599664" cy="771124"/>
          </a:xfrm>
          <a:prstGeom prst="chevron">
            <a:avLst>
              <a:gd name="adj" fmla="val 75246"/>
            </a:avLst>
          </a:prstGeom>
          <a:solidFill>
            <a:schemeClr val="accent5">
              <a:lumMod val="75000"/>
            </a:schemeClr>
          </a:solidFill>
          <a:ln w="12700">
            <a:solidFill>
              <a:schemeClr val="tx1"/>
            </a:solidFill>
            <a:miter lim="800000"/>
            <a:headEnd/>
            <a:tailEnd/>
          </a:ln>
          <a:effectLst/>
        </p:spPr>
        <p:txBody>
          <a:bodyPr wrap="none" anchor="ctr"/>
          <a:lstStyle>
            <a:lvl1pPr eaLnBrk="0" hangingPunct="0">
              <a:defRPr kumimoji="1" sz="2400">
                <a:solidFill>
                  <a:schemeClr val="tx1"/>
                </a:solidFill>
                <a:latin typeface="Arial Unicode MS" pitchFamily="50" charset="-128"/>
                <a:ea typeface="ＭＳ Ｐゴシック" pitchFamily="50" charset="-128"/>
              </a:defRPr>
            </a:lvl1pPr>
            <a:lvl2pPr marL="742950" indent="-285750" eaLnBrk="0" hangingPunct="0">
              <a:defRPr kumimoji="1" sz="2400">
                <a:solidFill>
                  <a:schemeClr val="tx1"/>
                </a:solidFill>
                <a:latin typeface="Arial Unicode MS" pitchFamily="50" charset="-128"/>
                <a:ea typeface="ＭＳ Ｐゴシック" pitchFamily="50" charset="-128"/>
              </a:defRPr>
            </a:lvl2pPr>
            <a:lvl3pPr marL="1143000" indent="-228600" eaLnBrk="0" hangingPunct="0">
              <a:defRPr kumimoji="1" sz="2400">
                <a:solidFill>
                  <a:schemeClr val="tx1"/>
                </a:solidFill>
                <a:latin typeface="Arial Unicode MS" pitchFamily="50" charset="-128"/>
                <a:ea typeface="ＭＳ Ｐゴシック" pitchFamily="50" charset="-128"/>
              </a:defRPr>
            </a:lvl3pPr>
            <a:lvl4pPr marL="1600200" indent="-228600" eaLnBrk="0" hangingPunct="0">
              <a:defRPr kumimoji="1" sz="2400">
                <a:solidFill>
                  <a:schemeClr val="tx1"/>
                </a:solidFill>
                <a:latin typeface="Arial Unicode MS" pitchFamily="50" charset="-128"/>
                <a:ea typeface="ＭＳ Ｐゴシック" pitchFamily="50" charset="-128"/>
              </a:defRPr>
            </a:lvl4pPr>
            <a:lvl5pPr marL="2057400" indent="-228600" eaLnBrk="0" hangingPunct="0">
              <a:defRPr kumimoji="1" sz="2400">
                <a:solidFill>
                  <a:schemeClr val="tx1"/>
                </a:solidFill>
                <a:latin typeface="Arial Unicode MS" pitchFamily="50" charset="-128"/>
                <a:ea typeface="ＭＳ Ｐゴシック" pitchFamily="50" charset="-128"/>
              </a:defRPr>
            </a:lvl5pPr>
            <a:lvl6pPr marL="25146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6pPr>
            <a:lvl7pPr marL="29718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7pPr>
            <a:lvl8pPr marL="34290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8pPr>
            <a:lvl9pPr marL="38862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9pPr>
          </a:lstStyle>
          <a:p>
            <a:pPr algn="ctr" eaLnBrk="1" hangingPunct="1">
              <a:spcBef>
                <a:spcPct val="0"/>
              </a:spcBef>
            </a:pPr>
            <a:r>
              <a:rPr lang="en-US" altLang="ja-JP" sz="2000" b="1" dirty="0">
                <a:solidFill>
                  <a:schemeClr val="bg1"/>
                </a:solidFill>
                <a:latin typeface="Meiryo UI" panose="020B0604030504040204" pitchFamily="50" charset="-128"/>
                <a:ea typeface="Meiryo UI" panose="020B0604030504040204" pitchFamily="50" charset="-128"/>
              </a:rPr>
              <a:t>Level 5</a:t>
            </a:r>
          </a:p>
          <a:p>
            <a:pPr algn="ctr" eaLnBrk="1" hangingPunct="1">
              <a:spcBef>
                <a:spcPct val="0"/>
              </a:spcBef>
            </a:pPr>
            <a:r>
              <a:rPr lang="en-US" altLang="ja-JP" sz="1400" b="1" dirty="0">
                <a:solidFill>
                  <a:schemeClr val="bg1"/>
                </a:solidFill>
                <a:latin typeface="Meiryo UI" panose="020B0604030504040204" pitchFamily="50" charset="-128"/>
                <a:ea typeface="Meiryo UI" panose="020B0604030504040204" pitchFamily="50" charset="-128"/>
              </a:rPr>
              <a:t>Control and optimization</a:t>
            </a:r>
          </a:p>
          <a:p>
            <a:pPr algn="ctr" eaLnBrk="1" hangingPunct="1">
              <a:spcBef>
                <a:spcPct val="0"/>
              </a:spcBef>
            </a:pPr>
            <a:r>
              <a:rPr lang="en-US" altLang="ja-JP" sz="1400" b="1" dirty="0">
                <a:solidFill>
                  <a:schemeClr val="bg1"/>
                </a:solidFill>
                <a:latin typeface="Meiryo UI" panose="020B0604030504040204" pitchFamily="50" charset="-128"/>
                <a:ea typeface="Meiryo UI" panose="020B0604030504040204" pitchFamily="50" charset="-128"/>
              </a:rPr>
              <a:t> using data</a:t>
            </a:r>
            <a:endParaRPr lang="ja-JP" altLang="en-US" sz="1800" b="1" dirty="0">
              <a:solidFill>
                <a:schemeClr val="bg1"/>
              </a:solidFill>
              <a:latin typeface="Meiryo UI" panose="020B0604030504040204" pitchFamily="50" charset="-128"/>
              <a:ea typeface="Meiryo UI" panose="020B0604030504040204" pitchFamily="50" charset="-128"/>
            </a:endParaRPr>
          </a:p>
        </p:txBody>
      </p:sp>
      <p:sp>
        <p:nvSpPr>
          <p:cNvPr id="193" name="テキスト ボックス 192">
            <a:extLst>
              <a:ext uri="{FF2B5EF4-FFF2-40B4-BE49-F238E27FC236}">
                <a16:creationId xmlns:a16="http://schemas.microsoft.com/office/drawing/2014/main" id="{6EF43D02-794B-996A-A26F-DE6D8D6AAF21}"/>
              </a:ext>
            </a:extLst>
          </p:cNvPr>
          <p:cNvSpPr txBox="1"/>
          <p:nvPr/>
        </p:nvSpPr>
        <p:spPr>
          <a:xfrm>
            <a:off x="1205939" y="525164"/>
            <a:ext cx="3964231" cy="400110"/>
          </a:xfrm>
          <a:prstGeom prst="rect">
            <a:avLst/>
          </a:prstGeom>
          <a:noFill/>
          <a:ln>
            <a:noFill/>
          </a:ln>
        </p:spPr>
        <p:txBody>
          <a:bodyPr wrap="square" rtlCol="0">
            <a:spAutoFit/>
          </a:bodyPr>
          <a:lstStyle/>
          <a:p>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Data usage level</a:t>
            </a:r>
            <a:endParaRPr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18863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Box 2">
            <a:extLst>
              <a:ext uri="{FF2B5EF4-FFF2-40B4-BE49-F238E27FC236}">
                <a16:creationId xmlns:a16="http://schemas.microsoft.com/office/drawing/2014/main" id="{B45BF083-9547-431E-BCFB-ABDA145366A5}"/>
              </a:ext>
            </a:extLst>
          </p:cNvPr>
          <p:cNvSpPr txBox="1">
            <a:spLocks noChangeArrowheads="1"/>
          </p:cNvSpPr>
          <p:nvPr/>
        </p:nvSpPr>
        <p:spPr bwMode="auto">
          <a:xfrm>
            <a:off x="1143000" y="1"/>
            <a:ext cx="9906000" cy="460717"/>
          </a:xfrm>
          <a:prstGeom prst="rect">
            <a:avLst/>
          </a:prstGeom>
          <a:solidFill>
            <a:srgbClr val="0000B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0069" tIns="20035" rIns="40069" bIns="20035" anchor="ctr" anchorCtr="1"/>
          <a:lstStyle/>
          <a:p>
            <a:pPr>
              <a:lnSpc>
                <a:spcPct val="90000"/>
              </a:lnSpc>
              <a:defRPr/>
            </a:pPr>
            <a:r>
              <a:rPr lang="en-US" altLang="ja-JP" sz="2000" b="1" cap="all" dirty="0">
                <a:solidFill>
                  <a:schemeClr val="bg1"/>
                </a:solidFill>
                <a:latin typeface="Arial" panose="020B0604020202020204" pitchFamily="34" charset="0"/>
                <a:ea typeface="ＭＳ Ｐゴシック" pitchFamily="50" charset="-128"/>
                <a:cs typeface="Arial" panose="020B0604020202020204" pitchFamily="34" charset="0"/>
              </a:rPr>
              <a:t>MCS – QC FREE LOCATION</a:t>
            </a:r>
          </a:p>
        </p:txBody>
      </p:sp>
      <p:pic>
        <p:nvPicPr>
          <p:cNvPr id="5" name="Picture 4">
            <a:extLst>
              <a:ext uri="{FF2B5EF4-FFF2-40B4-BE49-F238E27FC236}">
                <a16:creationId xmlns:a16="http://schemas.microsoft.com/office/drawing/2014/main" id="{A3687946-49BA-3457-EF6C-E39C3CEDF7F8}"/>
              </a:ext>
            </a:extLst>
          </p:cNvPr>
          <p:cNvPicPr>
            <a:picLocks noChangeAspect="1"/>
          </p:cNvPicPr>
          <p:nvPr/>
        </p:nvPicPr>
        <p:blipFill>
          <a:blip r:embed="rId2"/>
          <a:stretch>
            <a:fillRect/>
          </a:stretch>
        </p:blipFill>
        <p:spPr>
          <a:xfrm>
            <a:off x="1143001" y="3313734"/>
            <a:ext cx="7391399" cy="3577273"/>
          </a:xfrm>
          <a:prstGeom prst="rect">
            <a:avLst/>
          </a:prstGeom>
        </p:spPr>
      </p:pic>
      <p:pic>
        <p:nvPicPr>
          <p:cNvPr id="7" name="Picture 6">
            <a:extLst>
              <a:ext uri="{FF2B5EF4-FFF2-40B4-BE49-F238E27FC236}">
                <a16:creationId xmlns:a16="http://schemas.microsoft.com/office/drawing/2014/main" id="{26C1EF6B-68E0-4FE9-E69A-53D4D2B308FA}"/>
              </a:ext>
            </a:extLst>
          </p:cNvPr>
          <p:cNvPicPr>
            <a:picLocks noChangeAspect="1"/>
          </p:cNvPicPr>
          <p:nvPr/>
        </p:nvPicPr>
        <p:blipFill>
          <a:blip r:embed="rId3"/>
          <a:stretch>
            <a:fillRect/>
          </a:stretch>
        </p:blipFill>
        <p:spPr>
          <a:xfrm>
            <a:off x="1143000" y="457200"/>
            <a:ext cx="7391400" cy="2933616"/>
          </a:xfrm>
          <a:prstGeom prst="rect">
            <a:avLst/>
          </a:prstGeom>
        </p:spPr>
      </p:pic>
      <p:pic>
        <p:nvPicPr>
          <p:cNvPr id="9" name="Picture 8">
            <a:extLst>
              <a:ext uri="{FF2B5EF4-FFF2-40B4-BE49-F238E27FC236}">
                <a16:creationId xmlns:a16="http://schemas.microsoft.com/office/drawing/2014/main" id="{E18E1390-F59A-4F39-1376-97CD6516CB1B}"/>
              </a:ext>
            </a:extLst>
          </p:cNvPr>
          <p:cNvPicPr>
            <a:picLocks noChangeAspect="1"/>
          </p:cNvPicPr>
          <p:nvPr/>
        </p:nvPicPr>
        <p:blipFill>
          <a:blip r:embed="rId4"/>
          <a:stretch>
            <a:fillRect/>
          </a:stretch>
        </p:blipFill>
        <p:spPr>
          <a:xfrm>
            <a:off x="7848601" y="3848017"/>
            <a:ext cx="3092533" cy="1457687"/>
          </a:xfrm>
          <a:prstGeom prst="rect">
            <a:avLst/>
          </a:prstGeom>
        </p:spPr>
      </p:pic>
      <p:sp>
        <p:nvSpPr>
          <p:cNvPr id="10" name="Rectangle 9">
            <a:extLst>
              <a:ext uri="{FF2B5EF4-FFF2-40B4-BE49-F238E27FC236}">
                <a16:creationId xmlns:a16="http://schemas.microsoft.com/office/drawing/2014/main" id="{98B28564-CFD1-FFE0-1363-DE19918775C1}"/>
              </a:ext>
            </a:extLst>
          </p:cNvPr>
          <p:cNvSpPr/>
          <p:nvPr/>
        </p:nvSpPr>
        <p:spPr>
          <a:xfrm>
            <a:off x="4648200" y="5257800"/>
            <a:ext cx="5334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DB729A82-32E7-3457-0841-A28951BDF315}"/>
              </a:ext>
            </a:extLst>
          </p:cNvPr>
          <p:cNvCxnSpPr>
            <a:stCxn id="10" idx="3"/>
          </p:cNvCxnSpPr>
          <p:nvPr/>
        </p:nvCxnSpPr>
        <p:spPr>
          <a:xfrm flipV="1">
            <a:off x="5181600" y="3962400"/>
            <a:ext cx="2667000" cy="1524000"/>
          </a:xfrm>
          <a:prstGeom prst="bentConnector3">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peech Bubble: Rectangle 12">
            <a:extLst>
              <a:ext uri="{FF2B5EF4-FFF2-40B4-BE49-F238E27FC236}">
                <a16:creationId xmlns:a16="http://schemas.microsoft.com/office/drawing/2014/main" id="{2F61A86E-B929-7320-68E6-4AA992186B6F}"/>
              </a:ext>
            </a:extLst>
          </p:cNvPr>
          <p:cNvSpPr/>
          <p:nvPr/>
        </p:nvSpPr>
        <p:spPr>
          <a:xfrm>
            <a:off x="8566066" y="917918"/>
            <a:ext cx="2406734" cy="2206283"/>
          </a:xfrm>
          <a:prstGeom prst="wedgeRectCallout">
            <a:avLst>
              <a:gd name="adj1" fmla="val -48743"/>
              <a:gd name="adj2" fmla="val 38035"/>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Main Function</a:t>
            </a:r>
          </a:p>
          <a:p>
            <a:pPr marL="285750" indent="-285750">
              <a:buFontTx/>
              <a:buChar char="-"/>
            </a:pPr>
            <a:r>
              <a:rPr lang="en-US" sz="1600" dirty="0">
                <a:solidFill>
                  <a:schemeClr val="tx1"/>
                </a:solidFill>
              </a:rPr>
              <a:t>Real location indication</a:t>
            </a:r>
          </a:p>
          <a:p>
            <a:pPr marL="285750" indent="-285750">
              <a:buFontTx/>
              <a:buChar char="-"/>
            </a:pPr>
            <a:r>
              <a:rPr lang="en-US" sz="1600" dirty="0">
                <a:solidFill>
                  <a:schemeClr val="tx1"/>
                </a:solidFill>
              </a:rPr>
              <a:t>Inspection status</a:t>
            </a:r>
          </a:p>
          <a:p>
            <a:pPr marL="285750" indent="-285750">
              <a:buFontTx/>
              <a:buChar char="-"/>
            </a:pPr>
            <a:r>
              <a:rPr lang="en-US" sz="1600" dirty="0">
                <a:solidFill>
                  <a:schemeClr val="tx1"/>
                </a:solidFill>
              </a:rPr>
              <a:t>Urgent Pallet &amp; Material notice</a:t>
            </a:r>
          </a:p>
          <a:p>
            <a:pPr marL="285750" indent="-285750">
              <a:buFontTx/>
              <a:buChar char="-"/>
            </a:pPr>
            <a:r>
              <a:rPr lang="en-US" sz="1600" dirty="0">
                <a:solidFill>
                  <a:schemeClr val="tx1"/>
                </a:solidFill>
              </a:rPr>
              <a:t>New material location coming</a:t>
            </a:r>
          </a:p>
        </p:txBody>
      </p:sp>
    </p:spTree>
    <p:extLst>
      <p:ext uri="{BB962C8B-B14F-4D97-AF65-F5344CB8AC3E}">
        <p14:creationId xmlns:p14="http://schemas.microsoft.com/office/powerpoint/2010/main" val="198356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68F8DA9-7183-4333-9D7F-165BFCE20E30}"/>
              </a:ext>
            </a:extLst>
          </p:cNvPr>
          <p:cNvSpPr/>
          <p:nvPr/>
        </p:nvSpPr>
        <p:spPr bwMode="auto">
          <a:xfrm>
            <a:off x="1371601" y="1284279"/>
            <a:ext cx="2655221" cy="1314695"/>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pic>
        <p:nvPicPr>
          <p:cNvPr id="133" name="Picture 132">
            <a:extLst>
              <a:ext uri="{FF2B5EF4-FFF2-40B4-BE49-F238E27FC236}">
                <a16:creationId xmlns:a16="http://schemas.microsoft.com/office/drawing/2014/main" id="{BB4E5F3E-5FCA-4B76-89EC-FA4DE92D00C8}"/>
              </a:ext>
            </a:extLst>
          </p:cNvPr>
          <p:cNvPicPr>
            <a:picLocks noChangeAspect="1"/>
          </p:cNvPicPr>
          <p:nvPr/>
        </p:nvPicPr>
        <p:blipFill rotWithShape="1">
          <a:blip r:embed="rId3"/>
          <a:srcRect l="47260" t="12222"/>
          <a:stretch/>
        </p:blipFill>
        <p:spPr>
          <a:xfrm>
            <a:off x="4728695" y="1588372"/>
            <a:ext cx="439629" cy="545229"/>
          </a:xfrm>
          <a:prstGeom prst="rect">
            <a:avLst/>
          </a:prstGeom>
        </p:spPr>
      </p:pic>
      <p:pic>
        <p:nvPicPr>
          <p:cNvPr id="135" name="Picture 134">
            <a:extLst>
              <a:ext uri="{FF2B5EF4-FFF2-40B4-BE49-F238E27FC236}">
                <a16:creationId xmlns:a16="http://schemas.microsoft.com/office/drawing/2014/main" id="{0E2A8BBF-8563-40A0-8009-84ED2B6CB393}"/>
              </a:ext>
            </a:extLst>
          </p:cNvPr>
          <p:cNvPicPr>
            <a:picLocks noChangeAspect="1"/>
          </p:cNvPicPr>
          <p:nvPr/>
        </p:nvPicPr>
        <p:blipFill>
          <a:blip r:embed="rId4"/>
          <a:stretch>
            <a:fillRect/>
          </a:stretch>
        </p:blipFill>
        <p:spPr>
          <a:xfrm>
            <a:off x="4576296" y="1320157"/>
            <a:ext cx="815311" cy="314963"/>
          </a:xfrm>
          <a:prstGeom prst="rect">
            <a:avLst/>
          </a:prstGeom>
        </p:spPr>
      </p:pic>
      <p:sp>
        <p:nvSpPr>
          <p:cNvPr id="150" name="Arrow: Right 149">
            <a:extLst>
              <a:ext uri="{FF2B5EF4-FFF2-40B4-BE49-F238E27FC236}">
                <a16:creationId xmlns:a16="http://schemas.microsoft.com/office/drawing/2014/main" id="{E5F80A3E-127C-494E-A182-12B253B7C968}"/>
              </a:ext>
            </a:extLst>
          </p:cNvPr>
          <p:cNvSpPr/>
          <p:nvPr/>
        </p:nvSpPr>
        <p:spPr>
          <a:xfrm>
            <a:off x="1228724" y="931179"/>
            <a:ext cx="9717088" cy="456665"/>
          </a:xfrm>
          <a:prstGeom prst="rightArrow">
            <a:avLst/>
          </a:prstGeom>
          <a:solidFill>
            <a:schemeClr val="accent1">
              <a:lumMod val="60000"/>
              <a:lumOff val="4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fontAlgn="base">
              <a:spcBef>
                <a:spcPct val="0"/>
              </a:spcBef>
              <a:spcAft>
                <a:spcPct val="0"/>
              </a:spcAft>
              <a:defRPr/>
            </a:pPr>
            <a:endParaRPr lang="en-US" dirty="0">
              <a:solidFill>
                <a:srgbClr val="000000">
                  <a:hueOff val="0"/>
                  <a:satOff val="0"/>
                  <a:lumOff val="0"/>
                  <a:alphaOff val="0"/>
                </a:srgbClr>
              </a:solidFill>
              <a:latin typeface="Times New Roman"/>
              <a:ea typeface="ＭＳ Ｐゴシック"/>
            </a:endParaRPr>
          </a:p>
        </p:txBody>
      </p:sp>
      <p:sp>
        <p:nvSpPr>
          <p:cNvPr id="10" name="Rectangle 374"/>
          <p:cNvSpPr>
            <a:spLocks noChangeArrowheads="1"/>
          </p:cNvSpPr>
          <p:nvPr/>
        </p:nvSpPr>
        <p:spPr bwMode="auto">
          <a:xfrm>
            <a:off x="1228725" y="34255"/>
            <a:ext cx="9717088" cy="539750"/>
          </a:xfrm>
          <a:prstGeom prst="rect">
            <a:avLst/>
          </a:prstGeom>
          <a:solidFill>
            <a:srgbClr val="2C3B66"/>
          </a:solidFill>
          <a:ln w="285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b="1">
                <a:solidFill>
                  <a:schemeClr val="tx1"/>
                </a:solidFill>
                <a:latin typeface="Arial" panose="020B0604020202020204" pitchFamily="34" charset="0"/>
                <a:ea typeface="MS PGothic" panose="020B0600070205080204" pitchFamily="34" charset="-128"/>
              </a:defRPr>
            </a:lvl1pPr>
            <a:lvl2pPr marL="742950" indent="-285750">
              <a:defRPr kumimoji="1" b="1">
                <a:solidFill>
                  <a:schemeClr val="tx1"/>
                </a:solidFill>
                <a:latin typeface="Arial" panose="020B0604020202020204" pitchFamily="34" charset="0"/>
                <a:ea typeface="MS PGothic" panose="020B0600070205080204" pitchFamily="34" charset="-128"/>
              </a:defRPr>
            </a:lvl2pPr>
            <a:lvl3pPr marL="1143000" indent="-228600">
              <a:defRPr kumimoji="1" b="1">
                <a:solidFill>
                  <a:schemeClr val="tx1"/>
                </a:solidFill>
                <a:latin typeface="Arial" panose="020B0604020202020204" pitchFamily="34" charset="0"/>
                <a:ea typeface="MS PGothic" panose="020B0600070205080204" pitchFamily="34" charset="-128"/>
              </a:defRPr>
            </a:lvl3pPr>
            <a:lvl4pPr marL="1600200" indent="-228600">
              <a:defRPr kumimoji="1" b="1">
                <a:solidFill>
                  <a:schemeClr val="tx1"/>
                </a:solidFill>
                <a:latin typeface="Arial" panose="020B0604020202020204" pitchFamily="34" charset="0"/>
                <a:ea typeface="MS PGothic" panose="020B0600070205080204" pitchFamily="34" charset="-128"/>
              </a:defRPr>
            </a:lvl4pPr>
            <a:lvl5pPr marL="2057400" indent="-228600">
              <a:defRPr kumimoji="1"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9pPr>
          </a:lstStyle>
          <a:p>
            <a:pPr algn="ctr">
              <a:defRPr/>
            </a:pPr>
            <a:r>
              <a:rPr lang="en-US" altLang="ja-JP" sz="2800" dirty="0">
                <a:solidFill>
                  <a:srgbClr val="FFFFFF"/>
                </a:solidFill>
                <a:effectLst>
                  <a:outerShdw blurRad="38100" dist="38100" dir="2700000" algn="tl">
                    <a:srgbClr val="000000"/>
                  </a:outerShdw>
                </a:effectLst>
                <a:latin typeface="Meiryo UI" panose="020B0604030504040204" pitchFamily="34" charset="-128"/>
                <a:ea typeface="Meiryo UI" panose="020B0604030504040204" pitchFamily="34" charset="-128"/>
                <a:cs typeface="Meiryo UI" panose="020B0604030504040204" pitchFamily="34" charset="-128"/>
              </a:rPr>
              <a:t>FY2019 DEVELOP SYSTEMS</a:t>
            </a:r>
            <a:endParaRPr lang="ja-JP" altLang="en-US" sz="2800" dirty="0">
              <a:solidFill>
                <a:srgbClr val="FFFFFF"/>
              </a:solidFill>
              <a:effectLst>
                <a:outerShdw blurRad="38100" dist="38100" dir="2700000" algn="tl">
                  <a:srgbClr val="000000"/>
                </a:outerShdw>
              </a:effectLst>
              <a:latin typeface="Meiryo UI" panose="020B0604030504040204" pitchFamily="34" charset="-128"/>
              <a:ea typeface="Meiryo UI" panose="020B0604030504040204" pitchFamily="34" charset="-128"/>
              <a:cs typeface="Meiryo UI" panose="020B0604030504040204" pitchFamily="34" charset="-128"/>
            </a:endParaRPr>
          </a:p>
        </p:txBody>
      </p:sp>
      <p:sp>
        <p:nvSpPr>
          <p:cNvPr id="58" name="AutoShape 374">
            <a:extLst>
              <a:ext uri="{FF2B5EF4-FFF2-40B4-BE49-F238E27FC236}">
                <a16:creationId xmlns:a16="http://schemas.microsoft.com/office/drawing/2014/main" id="{A5B528FB-5627-4BF1-9655-DE0C9E2A8C4A}"/>
              </a:ext>
            </a:extLst>
          </p:cNvPr>
          <p:cNvSpPr>
            <a:spLocks noChangeArrowheads="1"/>
          </p:cNvSpPr>
          <p:nvPr/>
        </p:nvSpPr>
        <p:spPr bwMode="auto">
          <a:xfrm>
            <a:off x="1228726" y="1023867"/>
            <a:ext cx="9703285" cy="1615517"/>
          </a:xfrm>
          <a:prstGeom prst="roundRect">
            <a:avLst>
              <a:gd name="adj" fmla="val 4218"/>
            </a:avLst>
          </a:prstGeom>
          <a:noFill/>
          <a:ln w="12700">
            <a:solidFill>
              <a:srgbClr val="0000FF"/>
            </a:solidFill>
            <a:round/>
            <a:headEnd/>
            <a:tailEnd/>
          </a:ln>
          <a:effectLst/>
          <a:extLst>
            <a:ext uri="{909E8E84-426E-40DD-AFC4-6F175D3DCCD1}">
              <a14:hiddenFill xmlns:a14="http://schemas.microsoft.com/office/drawing/2010/main">
                <a:solidFill>
                  <a:srgbClr val="99CCFF">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p:txBody>
      </p:sp>
      <p:sp>
        <p:nvSpPr>
          <p:cNvPr id="59" name="AutoShape 381">
            <a:extLst>
              <a:ext uri="{FF2B5EF4-FFF2-40B4-BE49-F238E27FC236}">
                <a16:creationId xmlns:a16="http://schemas.microsoft.com/office/drawing/2014/main" id="{12F3658B-E814-4EE0-85B7-010B5A3714EE}"/>
              </a:ext>
            </a:extLst>
          </p:cNvPr>
          <p:cNvSpPr>
            <a:spLocks noChangeArrowheads="1"/>
          </p:cNvSpPr>
          <p:nvPr/>
        </p:nvSpPr>
        <p:spPr bwMode="auto">
          <a:xfrm>
            <a:off x="1646169" y="632289"/>
            <a:ext cx="9290134" cy="340519"/>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defRPr/>
            </a:pPr>
            <a:endParaRPr lang="ja-JP" altLang="en-US" sz="1400" b="1" kern="0" dirty="0">
              <a:solidFill>
                <a:srgbClr val="FFFFFF"/>
              </a:solidFill>
              <a:latin typeface="Arial" panose="020B0604020202020204" pitchFamily="34" charset="0"/>
              <a:ea typeface="ＭＳ Ｐゴシック"/>
            </a:endParaRPr>
          </a:p>
        </p:txBody>
      </p:sp>
      <p:sp>
        <p:nvSpPr>
          <p:cNvPr id="66" name="AutoShape 374">
            <a:extLst>
              <a:ext uri="{FF2B5EF4-FFF2-40B4-BE49-F238E27FC236}">
                <a16:creationId xmlns:a16="http://schemas.microsoft.com/office/drawing/2014/main" id="{06A62FD4-8499-451D-8FC3-FE47DC304440}"/>
              </a:ext>
            </a:extLst>
          </p:cNvPr>
          <p:cNvSpPr>
            <a:spLocks noChangeArrowheads="1"/>
          </p:cNvSpPr>
          <p:nvPr/>
        </p:nvSpPr>
        <p:spPr bwMode="auto">
          <a:xfrm>
            <a:off x="1237457" y="3070533"/>
            <a:ext cx="9717087" cy="1643554"/>
          </a:xfrm>
          <a:prstGeom prst="roundRect">
            <a:avLst>
              <a:gd name="adj" fmla="val 4218"/>
            </a:avLst>
          </a:prstGeom>
          <a:noFill/>
          <a:ln w="12700">
            <a:solidFill>
              <a:srgbClr val="0000FF"/>
            </a:solidFill>
            <a:round/>
            <a:headEnd/>
            <a:tailEnd/>
          </a:ln>
          <a:effectLst/>
          <a:extLst>
            <a:ext uri="{909E8E84-426E-40DD-AFC4-6F175D3DCCD1}">
              <a14:hiddenFill xmlns:a14="http://schemas.microsoft.com/office/drawing/2010/main">
                <a:solidFill>
                  <a:srgbClr val="99CCFF">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p:txBody>
      </p:sp>
      <p:sp>
        <p:nvSpPr>
          <p:cNvPr id="71" name="AutoShape 381">
            <a:extLst>
              <a:ext uri="{FF2B5EF4-FFF2-40B4-BE49-F238E27FC236}">
                <a16:creationId xmlns:a16="http://schemas.microsoft.com/office/drawing/2014/main" id="{E0232B3C-B8F0-41EC-A297-5144089EC476}"/>
              </a:ext>
            </a:extLst>
          </p:cNvPr>
          <p:cNvSpPr>
            <a:spLocks noChangeArrowheads="1"/>
          </p:cNvSpPr>
          <p:nvPr/>
        </p:nvSpPr>
        <p:spPr bwMode="auto">
          <a:xfrm>
            <a:off x="1637188" y="2696784"/>
            <a:ext cx="9308625" cy="340519"/>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defRPr/>
            </a:pPr>
            <a:endParaRPr lang="ja-JP" altLang="en-US" sz="1400" b="1" kern="0" dirty="0">
              <a:solidFill>
                <a:srgbClr val="FFFFFF"/>
              </a:solidFill>
              <a:latin typeface="Arial" panose="020B0604020202020204" pitchFamily="34" charset="0"/>
              <a:ea typeface="ＭＳ Ｐゴシック"/>
            </a:endParaRPr>
          </a:p>
        </p:txBody>
      </p:sp>
      <p:sp>
        <p:nvSpPr>
          <p:cNvPr id="73" name="AutoShape 381">
            <a:extLst>
              <a:ext uri="{FF2B5EF4-FFF2-40B4-BE49-F238E27FC236}">
                <a16:creationId xmlns:a16="http://schemas.microsoft.com/office/drawing/2014/main" id="{AFF5955D-A21C-4A4B-B8FD-CC1D5DA85C72}"/>
              </a:ext>
            </a:extLst>
          </p:cNvPr>
          <p:cNvSpPr>
            <a:spLocks noChangeArrowheads="1"/>
          </p:cNvSpPr>
          <p:nvPr/>
        </p:nvSpPr>
        <p:spPr bwMode="auto">
          <a:xfrm>
            <a:off x="1655679" y="4793710"/>
            <a:ext cx="4287921" cy="340519"/>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defRPr/>
            </a:pPr>
            <a:endParaRPr lang="ja-JP" altLang="en-US" sz="1400" b="1" kern="0" dirty="0">
              <a:solidFill>
                <a:srgbClr val="FFFFFF"/>
              </a:solidFill>
              <a:latin typeface="Arial" panose="020B0604020202020204" pitchFamily="34" charset="0"/>
              <a:ea typeface="ＭＳ Ｐゴシック"/>
            </a:endParaRPr>
          </a:p>
        </p:txBody>
      </p:sp>
      <p:sp>
        <p:nvSpPr>
          <p:cNvPr id="75" name="AutoShape 381">
            <a:extLst>
              <a:ext uri="{FF2B5EF4-FFF2-40B4-BE49-F238E27FC236}">
                <a16:creationId xmlns:a16="http://schemas.microsoft.com/office/drawing/2014/main" id="{991D368E-BADC-46EE-AB85-0846ED59CCFA}"/>
              </a:ext>
            </a:extLst>
          </p:cNvPr>
          <p:cNvSpPr>
            <a:spLocks noChangeArrowheads="1"/>
          </p:cNvSpPr>
          <p:nvPr/>
        </p:nvSpPr>
        <p:spPr bwMode="auto">
          <a:xfrm>
            <a:off x="4909834" y="4793710"/>
            <a:ext cx="6022177" cy="340519"/>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defRPr/>
            </a:pPr>
            <a:endParaRPr lang="ja-JP" altLang="en-US" sz="1400" b="1" kern="0" dirty="0">
              <a:solidFill>
                <a:srgbClr val="FFFFFF"/>
              </a:solidFill>
              <a:latin typeface="Arial" panose="020B0604020202020204" pitchFamily="34" charset="0"/>
              <a:ea typeface="ＭＳ Ｐゴシック"/>
            </a:endParaRPr>
          </a:p>
        </p:txBody>
      </p:sp>
      <p:sp>
        <p:nvSpPr>
          <p:cNvPr id="41" name="Oval 40">
            <a:extLst>
              <a:ext uri="{FF2B5EF4-FFF2-40B4-BE49-F238E27FC236}">
                <a16:creationId xmlns:a16="http://schemas.microsoft.com/office/drawing/2014/main" id="{446CDEE6-F90C-4813-B541-55B5A20FD386}"/>
              </a:ext>
            </a:extLst>
          </p:cNvPr>
          <p:cNvSpPr/>
          <p:nvPr/>
        </p:nvSpPr>
        <p:spPr>
          <a:xfrm>
            <a:off x="1329472" y="649466"/>
            <a:ext cx="260844" cy="265385"/>
          </a:xfrm>
          <a:prstGeom prst="ellipse">
            <a:avLst/>
          </a:prstGeom>
          <a:solidFill>
            <a:srgbClr val="00CC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fontAlgn="base">
              <a:spcBef>
                <a:spcPct val="0"/>
              </a:spcBef>
              <a:spcAft>
                <a:spcPct val="0"/>
              </a:spcAft>
              <a:defRPr/>
            </a:pPr>
            <a:r>
              <a:rPr lang="en-US" sz="1400" b="1" dirty="0">
                <a:solidFill>
                  <a:srgbClr val="FFFFFF"/>
                </a:solidFill>
                <a:latin typeface="HGP創英角ｺﾞｼｯｸUB"/>
                <a:ea typeface="ＭＳ Ｐゴシック"/>
              </a:rPr>
              <a:t>1</a:t>
            </a:r>
          </a:p>
        </p:txBody>
      </p:sp>
      <p:sp>
        <p:nvSpPr>
          <p:cNvPr id="42" name="Oval 41">
            <a:extLst>
              <a:ext uri="{FF2B5EF4-FFF2-40B4-BE49-F238E27FC236}">
                <a16:creationId xmlns:a16="http://schemas.microsoft.com/office/drawing/2014/main" id="{F696E366-4572-4E09-8A57-7A10DBCD84A6}"/>
              </a:ext>
            </a:extLst>
          </p:cNvPr>
          <p:cNvSpPr/>
          <p:nvPr/>
        </p:nvSpPr>
        <p:spPr>
          <a:xfrm>
            <a:off x="1329472" y="2740925"/>
            <a:ext cx="260844" cy="265385"/>
          </a:xfrm>
          <a:prstGeom prst="ellipse">
            <a:avLst/>
          </a:prstGeom>
          <a:solidFill>
            <a:srgbClr val="00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fontAlgn="base">
              <a:spcBef>
                <a:spcPct val="0"/>
              </a:spcBef>
              <a:spcAft>
                <a:spcPct val="0"/>
              </a:spcAft>
              <a:defRPr/>
            </a:pPr>
            <a:r>
              <a:rPr lang="en-US" sz="1400" b="1" dirty="0">
                <a:solidFill>
                  <a:srgbClr val="FFFFFF"/>
                </a:solidFill>
                <a:latin typeface="HGP創英角ｺﾞｼｯｸUB"/>
                <a:ea typeface="ＭＳ Ｐゴシック"/>
              </a:rPr>
              <a:t>2</a:t>
            </a:r>
          </a:p>
        </p:txBody>
      </p:sp>
      <p:sp>
        <p:nvSpPr>
          <p:cNvPr id="43" name="Oval 42">
            <a:extLst>
              <a:ext uri="{FF2B5EF4-FFF2-40B4-BE49-F238E27FC236}">
                <a16:creationId xmlns:a16="http://schemas.microsoft.com/office/drawing/2014/main" id="{D5785A00-D448-403C-ADFE-24DCA9138967}"/>
              </a:ext>
            </a:extLst>
          </p:cNvPr>
          <p:cNvSpPr/>
          <p:nvPr/>
        </p:nvSpPr>
        <p:spPr>
          <a:xfrm>
            <a:off x="1329473" y="4817903"/>
            <a:ext cx="276673" cy="270245"/>
          </a:xfrm>
          <a:prstGeom prst="ellipse">
            <a:avLst/>
          </a:prstGeom>
          <a:solidFill>
            <a:srgbClr val="00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fontAlgn="base">
              <a:spcBef>
                <a:spcPct val="0"/>
              </a:spcBef>
              <a:spcAft>
                <a:spcPct val="0"/>
              </a:spcAft>
              <a:defRPr/>
            </a:pPr>
            <a:r>
              <a:rPr lang="en-US" sz="1400" b="1" dirty="0">
                <a:solidFill>
                  <a:srgbClr val="FFFFFF"/>
                </a:solidFill>
                <a:latin typeface="HGP創英角ｺﾞｼｯｸUB"/>
                <a:ea typeface="ＭＳ Ｐゴシック"/>
              </a:rPr>
              <a:t>3</a:t>
            </a:r>
          </a:p>
        </p:txBody>
      </p:sp>
      <p:sp>
        <p:nvSpPr>
          <p:cNvPr id="2" name="Rectangle 1">
            <a:extLst>
              <a:ext uri="{FF2B5EF4-FFF2-40B4-BE49-F238E27FC236}">
                <a16:creationId xmlns:a16="http://schemas.microsoft.com/office/drawing/2014/main" id="{9168A8E7-0F34-4E01-931E-4B3922530437}"/>
              </a:ext>
            </a:extLst>
          </p:cNvPr>
          <p:cNvSpPr/>
          <p:nvPr/>
        </p:nvSpPr>
        <p:spPr>
          <a:xfrm>
            <a:off x="1646170" y="591182"/>
            <a:ext cx="8440681" cy="369332"/>
          </a:xfrm>
          <a:prstGeom prst="rect">
            <a:avLst/>
          </a:prstGeom>
        </p:spPr>
        <p:txBody>
          <a:bodyPr wrap="square">
            <a:spAutoFit/>
          </a:bodyPr>
          <a:lstStyle/>
          <a:p>
            <a:pPr fontAlgn="base">
              <a:spcBef>
                <a:spcPct val="0"/>
              </a:spcBef>
              <a:spcAft>
                <a:spcPct val="0"/>
              </a:spcAft>
              <a:defRPr/>
            </a:pPr>
            <a:r>
              <a:rPr lang="en-US" altLang="ja-JP" dirty="0">
                <a:solidFill>
                  <a:srgbClr val="FFFFFF"/>
                </a:solidFill>
                <a:latin typeface="HGP創英角ｺﾞｼｯｸUB"/>
                <a:ea typeface="ＭＳ Ｐゴシック"/>
              </a:rPr>
              <a:t>ROH – HALB – FERT FACTORY STREAMLINE TIGHTEN CONTROL    </a:t>
            </a:r>
            <a:r>
              <a:rPr kumimoji="1" lang="ja-JP" altLang="en-US" dirty="0">
                <a:solidFill>
                  <a:srgbClr val="FFFFFF"/>
                </a:solidFill>
                <a:latin typeface="HGP創英角ｺﾞｼｯｸUB"/>
                <a:ea typeface="ＭＳ Ｐゴシック"/>
              </a:rPr>
              <a:t>　</a:t>
            </a:r>
            <a:endParaRPr lang="en-US" dirty="0">
              <a:solidFill>
                <a:srgbClr val="FFFFFF"/>
              </a:solidFill>
              <a:latin typeface="HGP創英角ｺﾞｼｯｸUB"/>
              <a:ea typeface="ＭＳ Ｐゴシック"/>
            </a:endParaRPr>
          </a:p>
        </p:txBody>
      </p:sp>
      <p:sp>
        <p:nvSpPr>
          <p:cNvPr id="51" name="Rectangle 50">
            <a:extLst>
              <a:ext uri="{FF2B5EF4-FFF2-40B4-BE49-F238E27FC236}">
                <a16:creationId xmlns:a16="http://schemas.microsoft.com/office/drawing/2014/main" id="{40642845-4D29-43AD-AAB4-76057A50E97A}"/>
              </a:ext>
            </a:extLst>
          </p:cNvPr>
          <p:cNvSpPr/>
          <p:nvPr/>
        </p:nvSpPr>
        <p:spPr>
          <a:xfrm>
            <a:off x="1646170" y="2677186"/>
            <a:ext cx="7554755" cy="369332"/>
          </a:xfrm>
          <a:prstGeom prst="rect">
            <a:avLst/>
          </a:prstGeom>
        </p:spPr>
        <p:txBody>
          <a:bodyPr wrap="square">
            <a:spAutoFit/>
          </a:bodyPr>
          <a:lstStyle/>
          <a:p>
            <a:pPr fontAlgn="base">
              <a:spcBef>
                <a:spcPct val="0"/>
              </a:spcBef>
              <a:spcAft>
                <a:spcPct val="0"/>
              </a:spcAft>
              <a:defRPr/>
            </a:pPr>
            <a:r>
              <a:rPr kumimoji="1" lang="en-US" altLang="ja-JP" dirty="0">
                <a:solidFill>
                  <a:srgbClr val="FFFFFF"/>
                </a:solidFill>
                <a:latin typeface="HGP創英角ｺﾞｼｯｸUB"/>
                <a:ea typeface="ＭＳ Ｐゴシック"/>
              </a:rPr>
              <a:t>REDUCE INDIRECT MANUAL JOB</a:t>
            </a:r>
            <a:endParaRPr lang="en-US" dirty="0">
              <a:solidFill>
                <a:srgbClr val="FFFFFF"/>
              </a:solidFill>
              <a:latin typeface="HGP創英角ｺﾞｼｯｸUB"/>
              <a:ea typeface="ＭＳ Ｐゴシック"/>
            </a:endParaRPr>
          </a:p>
        </p:txBody>
      </p:sp>
      <p:sp>
        <p:nvSpPr>
          <p:cNvPr id="55" name="Rectangle 54">
            <a:extLst>
              <a:ext uri="{FF2B5EF4-FFF2-40B4-BE49-F238E27FC236}">
                <a16:creationId xmlns:a16="http://schemas.microsoft.com/office/drawing/2014/main" id="{594F415E-EC95-4C92-89E1-82E76BC85B27}"/>
              </a:ext>
            </a:extLst>
          </p:cNvPr>
          <p:cNvSpPr/>
          <p:nvPr/>
        </p:nvSpPr>
        <p:spPr>
          <a:xfrm>
            <a:off x="1646170" y="4775047"/>
            <a:ext cx="9132089" cy="369332"/>
          </a:xfrm>
          <a:prstGeom prst="rect">
            <a:avLst/>
          </a:prstGeom>
        </p:spPr>
        <p:txBody>
          <a:bodyPr wrap="square">
            <a:spAutoFit/>
          </a:bodyPr>
          <a:lstStyle/>
          <a:p>
            <a:pPr fontAlgn="base">
              <a:spcBef>
                <a:spcPct val="0"/>
              </a:spcBef>
              <a:spcAft>
                <a:spcPct val="0"/>
              </a:spcAft>
              <a:defRPr/>
            </a:pPr>
            <a:r>
              <a:rPr kumimoji="1" lang="en-US" altLang="ja-JP" dirty="0">
                <a:solidFill>
                  <a:srgbClr val="FFFFFF"/>
                </a:solidFill>
                <a:latin typeface="HGP創英角ｺﾞｼｯｸUB"/>
                <a:ea typeface="ＭＳ Ｐゴシック"/>
              </a:rPr>
              <a:t>RESEARCHING TECHNOLOGY - TOWARDS SMART FACTORY 2019 -2024</a:t>
            </a:r>
            <a:r>
              <a:rPr kumimoji="1" lang="ja-JP" altLang="en-US" dirty="0">
                <a:solidFill>
                  <a:srgbClr val="FFFFFF"/>
                </a:solidFill>
                <a:latin typeface="HGP創英角ｺﾞｼｯｸUB"/>
                <a:ea typeface="ＭＳ Ｐゴシック"/>
              </a:rPr>
              <a:t>　</a:t>
            </a:r>
            <a:endParaRPr lang="en-US" dirty="0">
              <a:solidFill>
                <a:srgbClr val="FFFFFF"/>
              </a:solidFill>
              <a:latin typeface="HGP創英角ｺﾞｼｯｸUB"/>
              <a:ea typeface="ＭＳ Ｐゴシック"/>
            </a:endParaRPr>
          </a:p>
        </p:txBody>
      </p:sp>
      <p:sp>
        <p:nvSpPr>
          <p:cNvPr id="39" name="AutoShape 374">
            <a:extLst>
              <a:ext uri="{FF2B5EF4-FFF2-40B4-BE49-F238E27FC236}">
                <a16:creationId xmlns:a16="http://schemas.microsoft.com/office/drawing/2014/main" id="{F091384E-04A8-4CB8-8252-AB3EEBBD58D1}"/>
              </a:ext>
            </a:extLst>
          </p:cNvPr>
          <p:cNvSpPr>
            <a:spLocks noChangeArrowheads="1"/>
          </p:cNvSpPr>
          <p:nvPr/>
        </p:nvSpPr>
        <p:spPr bwMode="auto">
          <a:xfrm>
            <a:off x="1228726" y="5172546"/>
            <a:ext cx="9703285" cy="1643554"/>
          </a:xfrm>
          <a:prstGeom prst="roundRect">
            <a:avLst>
              <a:gd name="adj" fmla="val 4218"/>
            </a:avLst>
          </a:prstGeom>
          <a:noFill/>
          <a:ln w="12700">
            <a:solidFill>
              <a:srgbClr val="0000FF"/>
            </a:solidFill>
            <a:round/>
            <a:headEnd/>
            <a:tailEnd/>
          </a:ln>
          <a:effectLst/>
          <a:extLst>
            <a:ext uri="{909E8E84-426E-40DD-AFC4-6F175D3DCCD1}">
              <a14:hiddenFill xmlns:a14="http://schemas.microsoft.com/office/drawing/2010/main">
                <a:solidFill>
                  <a:srgbClr val="99CCFF">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p:txBody>
      </p:sp>
      <p:sp>
        <p:nvSpPr>
          <p:cNvPr id="3" name="Rectangle 2">
            <a:extLst>
              <a:ext uri="{FF2B5EF4-FFF2-40B4-BE49-F238E27FC236}">
                <a16:creationId xmlns:a16="http://schemas.microsoft.com/office/drawing/2014/main" id="{602575C0-AC66-43CA-9F43-FDCADAA9AEE1}"/>
              </a:ext>
            </a:extLst>
          </p:cNvPr>
          <p:cNvSpPr/>
          <p:nvPr/>
        </p:nvSpPr>
        <p:spPr>
          <a:xfrm>
            <a:off x="2931089" y="1011012"/>
            <a:ext cx="668773"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PQC</a:t>
            </a:r>
            <a:endParaRPr lang="en-US" sz="1400" dirty="0">
              <a:solidFill>
                <a:srgbClr val="000000"/>
              </a:solidFill>
              <a:latin typeface="Arial" charset="0"/>
              <a:ea typeface="ＭＳ Ｐゴシック"/>
            </a:endParaRPr>
          </a:p>
        </p:txBody>
      </p:sp>
      <p:sp>
        <p:nvSpPr>
          <p:cNvPr id="62" name="Rectangle 61">
            <a:extLst>
              <a:ext uri="{FF2B5EF4-FFF2-40B4-BE49-F238E27FC236}">
                <a16:creationId xmlns:a16="http://schemas.microsoft.com/office/drawing/2014/main" id="{F863C118-1274-429A-ABDF-2FD3E1B2BBEE}"/>
              </a:ext>
            </a:extLst>
          </p:cNvPr>
          <p:cNvSpPr/>
          <p:nvPr/>
        </p:nvSpPr>
        <p:spPr>
          <a:xfrm>
            <a:off x="1907868" y="1011012"/>
            <a:ext cx="685188"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MCS</a:t>
            </a:r>
            <a:endParaRPr lang="en-US" sz="1400" dirty="0">
              <a:solidFill>
                <a:srgbClr val="000000"/>
              </a:solidFill>
              <a:latin typeface="Arial" charset="0"/>
              <a:ea typeface="ＭＳ Ｐゴシック"/>
            </a:endParaRPr>
          </a:p>
        </p:txBody>
      </p:sp>
      <p:sp>
        <p:nvSpPr>
          <p:cNvPr id="76" name="Rectangle 75">
            <a:extLst>
              <a:ext uri="{FF2B5EF4-FFF2-40B4-BE49-F238E27FC236}">
                <a16:creationId xmlns:a16="http://schemas.microsoft.com/office/drawing/2014/main" id="{77CFA1DC-6DEA-4EC4-BADB-46538D0E1787}"/>
              </a:ext>
            </a:extLst>
          </p:cNvPr>
          <p:cNvSpPr/>
          <p:nvPr/>
        </p:nvSpPr>
        <p:spPr>
          <a:xfrm>
            <a:off x="4459055" y="1011012"/>
            <a:ext cx="681597"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SMT</a:t>
            </a:r>
            <a:endParaRPr lang="en-US" sz="1400" dirty="0">
              <a:solidFill>
                <a:srgbClr val="000000"/>
              </a:solidFill>
              <a:latin typeface="Arial" charset="0"/>
              <a:ea typeface="ＭＳ Ｐゴシック"/>
            </a:endParaRPr>
          </a:p>
        </p:txBody>
      </p:sp>
      <p:sp>
        <p:nvSpPr>
          <p:cNvPr id="77" name="Rectangle 76">
            <a:extLst>
              <a:ext uri="{FF2B5EF4-FFF2-40B4-BE49-F238E27FC236}">
                <a16:creationId xmlns:a16="http://schemas.microsoft.com/office/drawing/2014/main" id="{FC587824-A382-44FE-AD67-466FF4119721}"/>
              </a:ext>
            </a:extLst>
          </p:cNvPr>
          <p:cNvSpPr/>
          <p:nvPr/>
        </p:nvSpPr>
        <p:spPr>
          <a:xfrm>
            <a:off x="5867400" y="1011012"/>
            <a:ext cx="630942"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DIP</a:t>
            </a:r>
            <a:endParaRPr lang="en-US" sz="1400" dirty="0">
              <a:solidFill>
                <a:srgbClr val="000000"/>
              </a:solidFill>
              <a:latin typeface="Arial" charset="0"/>
              <a:ea typeface="ＭＳ Ｐゴシック"/>
            </a:endParaRPr>
          </a:p>
        </p:txBody>
      </p:sp>
      <p:sp>
        <p:nvSpPr>
          <p:cNvPr id="80" name="Rectangle 79">
            <a:extLst>
              <a:ext uri="{FF2B5EF4-FFF2-40B4-BE49-F238E27FC236}">
                <a16:creationId xmlns:a16="http://schemas.microsoft.com/office/drawing/2014/main" id="{ECBDACBB-2462-43AD-9B26-FE1BB738F4A0}"/>
              </a:ext>
            </a:extLst>
          </p:cNvPr>
          <p:cNvSpPr/>
          <p:nvPr/>
        </p:nvSpPr>
        <p:spPr>
          <a:xfrm>
            <a:off x="8256663" y="1011012"/>
            <a:ext cx="512704"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FA</a:t>
            </a:r>
            <a:endParaRPr lang="en-US" sz="1400" dirty="0">
              <a:solidFill>
                <a:srgbClr val="000000"/>
              </a:solidFill>
              <a:latin typeface="Arial" charset="0"/>
              <a:ea typeface="ＭＳ Ｐゴシック"/>
            </a:endParaRPr>
          </a:p>
        </p:txBody>
      </p:sp>
      <p:sp>
        <p:nvSpPr>
          <p:cNvPr id="81" name="Rectangle 80">
            <a:extLst>
              <a:ext uri="{FF2B5EF4-FFF2-40B4-BE49-F238E27FC236}">
                <a16:creationId xmlns:a16="http://schemas.microsoft.com/office/drawing/2014/main" id="{ECD04D92-B069-4AB9-840C-5C17467CE6A6}"/>
              </a:ext>
            </a:extLst>
          </p:cNvPr>
          <p:cNvSpPr/>
          <p:nvPr/>
        </p:nvSpPr>
        <p:spPr>
          <a:xfrm>
            <a:off x="9207999" y="1011012"/>
            <a:ext cx="689612"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OQC</a:t>
            </a:r>
            <a:endParaRPr lang="en-US" sz="1400" dirty="0">
              <a:solidFill>
                <a:srgbClr val="000000"/>
              </a:solidFill>
              <a:latin typeface="Arial" charset="0"/>
              <a:ea typeface="ＭＳ Ｐゴシック"/>
            </a:endParaRPr>
          </a:p>
        </p:txBody>
      </p:sp>
      <p:sp>
        <p:nvSpPr>
          <p:cNvPr id="82" name="Rectangle 81">
            <a:extLst>
              <a:ext uri="{FF2B5EF4-FFF2-40B4-BE49-F238E27FC236}">
                <a16:creationId xmlns:a16="http://schemas.microsoft.com/office/drawing/2014/main" id="{87F0C270-2BAA-4619-9001-F83948BE93F7}"/>
              </a:ext>
            </a:extLst>
          </p:cNvPr>
          <p:cNvSpPr/>
          <p:nvPr/>
        </p:nvSpPr>
        <p:spPr>
          <a:xfrm>
            <a:off x="10096236" y="1011012"/>
            <a:ext cx="766941"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PSCS</a:t>
            </a:r>
            <a:endParaRPr lang="en-US" sz="1400" dirty="0">
              <a:solidFill>
                <a:srgbClr val="000000"/>
              </a:solidFill>
              <a:latin typeface="Arial" charset="0"/>
              <a:ea typeface="ＭＳ Ｐゴシック"/>
            </a:endParaRPr>
          </a:p>
        </p:txBody>
      </p:sp>
      <p:sp>
        <p:nvSpPr>
          <p:cNvPr id="84" name="Rectangle 83">
            <a:extLst>
              <a:ext uri="{FF2B5EF4-FFF2-40B4-BE49-F238E27FC236}">
                <a16:creationId xmlns:a16="http://schemas.microsoft.com/office/drawing/2014/main" id="{CB75BBDE-3490-45B9-A9E0-DB99148B6707}"/>
              </a:ext>
            </a:extLst>
          </p:cNvPr>
          <p:cNvSpPr/>
          <p:nvPr/>
        </p:nvSpPr>
        <p:spPr>
          <a:xfrm>
            <a:off x="6956828" y="1011012"/>
            <a:ext cx="704039"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PMG</a:t>
            </a:r>
            <a:endParaRPr lang="en-US" sz="1400" dirty="0">
              <a:solidFill>
                <a:srgbClr val="000000"/>
              </a:solidFill>
              <a:latin typeface="Arial" charset="0"/>
              <a:ea typeface="ＭＳ Ｐゴシック"/>
            </a:endParaRPr>
          </a:p>
        </p:txBody>
      </p:sp>
      <p:grpSp>
        <p:nvGrpSpPr>
          <p:cNvPr id="4" name="Group 3">
            <a:extLst>
              <a:ext uri="{FF2B5EF4-FFF2-40B4-BE49-F238E27FC236}">
                <a16:creationId xmlns:a16="http://schemas.microsoft.com/office/drawing/2014/main" id="{C37C3A7D-0D9E-493C-B3F4-3F6ED8B3CE07}"/>
              </a:ext>
            </a:extLst>
          </p:cNvPr>
          <p:cNvGrpSpPr/>
          <p:nvPr/>
        </p:nvGrpSpPr>
        <p:grpSpPr>
          <a:xfrm>
            <a:off x="1930274" y="1354436"/>
            <a:ext cx="710422" cy="691499"/>
            <a:chOff x="666487" y="1358109"/>
            <a:chExt cx="710422" cy="1113666"/>
          </a:xfrm>
        </p:grpSpPr>
        <p:sp>
          <p:nvSpPr>
            <p:cNvPr id="87" name="正方形/長方形 17">
              <a:extLst>
                <a:ext uri="{FF2B5EF4-FFF2-40B4-BE49-F238E27FC236}">
                  <a16:creationId xmlns:a16="http://schemas.microsoft.com/office/drawing/2014/main" id="{B3DB9C3F-4DB3-4CFB-9A8F-5F979D38C543}"/>
                </a:ext>
              </a:extLst>
            </p:cNvPr>
            <p:cNvSpPr/>
            <p:nvPr/>
          </p:nvSpPr>
          <p:spPr>
            <a:xfrm>
              <a:off x="668279" y="1367485"/>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A2</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sp>
          <p:nvSpPr>
            <p:cNvPr id="88" name="正方形/長方形 18">
              <a:extLst>
                <a:ext uri="{FF2B5EF4-FFF2-40B4-BE49-F238E27FC236}">
                  <a16:creationId xmlns:a16="http://schemas.microsoft.com/office/drawing/2014/main" id="{7C8676B5-9994-40B2-9135-DED17FDE09E9}"/>
                </a:ext>
              </a:extLst>
            </p:cNvPr>
            <p:cNvSpPr/>
            <p:nvPr/>
          </p:nvSpPr>
          <p:spPr>
            <a:xfrm>
              <a:off x="1043805" y="1368382"/>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A1</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sp>
          <p:nvSpPr>
            <p:cNvPr id="92" name="正方形/長方形 23">
              <a:extLst>
                <a:ext uri="{FF2B5EF4-FFF2-40B4-BE49-F238E27FC236}">
                  <a16:creationId xmlns:a16="http://schemas.microsoft.com/office/drawing/2014/main" id="{ABDE4E9C-8783-4E97-8492-CC1929C761A8}"/>
                </a:ext>
              </a:extLst>
            </p:cNvPr>
            <p:cNvSpPr/>
            <p:nvPr/>
          </p:nvSpPr>
          <p:spPr>
            <a:xfrm>
              <a:off x="666487" y="1742058"/>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B2</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sp>
          <p:nvSpPr>
            <p:cNvPr id="93" name="正方形/長方形 24">
              <a:extLst>
                <a:ext uri="{FF2B5EF4-FFF2-40B4-BE49-F238E27FC236}">
                  <a16:creationId xmlns:a16="http://schemas.microsoft.com/office/drawing/2014/main" id="{284F17A1-8C69-419F-A937-272936E52B0B}"/>
                </a:ext>
              </a:extLst>
            </p:cNvPr>
            <p:cNvSpPr/>
            <p:nvPr/>
          </p:nvSpPr>
          <p:spPr>
            <a:xfrm>
              <a:off x="1040055" y="1741532"/>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B1</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sp>
          <p:nvSpPr>
            <p:cNvPr id="96" name="正方形/長方形 28">
              <a:extLst>
                <a:ext uri="{FF2B5EF4-FFF2-40B4-BE49-F238E27FC236}">
                  <a16:creationId xmlns:a16="http://schemas.microsoft.com/office/drawing/2014/main" id="{A7395B79-7003-43FB-A639-133D0BEF5695}"/>
                </a:ext>
              </a:extLst>
            </p:cNvPr>
            <p:cNvSpPr/>
            <p:nvPr/>
          </p:nvSpPr>
          <p:spPr>
            <a:xfrm>
              <a:off x="669386" y="2123881"/>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C2</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sp>
          <p:nvSpPr>
            <p:cNvPr id="97" name="正方形/長方形 29">
              <a:extLst>
                <a:ext uri="{FF2B5EF4-FFF2-40B4-BE49-F238E27FC236}">
                  <a16:creationId xmlns:a16="http://schemas.microsoft.com/office/drawing/2014/main" id="{1A557D09-9130-4E9B-8C30-FAFB0495A2A5}"/>
                </a:ext>
              </a:extLst>
            </p:cNvPr>
            <p:cNvSpPr/>
            <p:nvPr/>
          </p:nvSpPr>
          <p:spPr>
            <a:xfrm>
              <a:off x="1041974" y="2131255"/>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C1</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pic>
          <p:nvPicPr>
            <p:cNvPr id="98" name="図 49">
              <a:extLst>
                <a:ext uri="{FF2B5EF4-FFF2-40B4-BE49-F238E27FC236}">
                  <a16:creationId xmlns:a16="http://schemas.microsoft.com/office/drawing/2014/main" id="{E0CD8DAA-6114-4F30-9440-6E51912A03A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25345" y="1358109"/>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図 49">
              <a:extLst>
                <a:ext uri="{FF2B5EF4-FFF2-40B4-BE49-F238E27FC236}">
                  <a16:creationId xmlns:a16="http://schemas.microsoft.com/office/drawing/2014/main" id="{B90CA7DB-A081-4A52-8E43-B5EAF6CFBF8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25345" y="1743733"/>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図 49">
              <a:extLst>
                <a:ext uri="{FF2B5EF4-FFF2-40B4-BE49-F238E27FC236}">
                  <a16:creationId xmlns:a16="http://schemas.microsoft.com/office/drawing/2014/main" id="{C31C7D28-019C-4C64-B354-E43D3A4CE05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33734" y="2120882"/>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図 49">
              <a:extLst>
                <a:ext uri="{FF2B5EF4-FFF2-40B4-BE49-F238E27FC236}">
                  <a16:creationId xmlns:a16="http://schemas.microsoft.com/office/drawing/2014/main" id="{0BF57E96-76C0-4DE4-AF86-32DFEF9EC6F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7715" y="1365921"/>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図 49">
              <a:extLst>
                <a:ext uri="{FF2B5EF4-FFF2-40B4-BE49-F238E27FC236}">
                  <a16:creationId xmlns:a16="http://schemas.microsoft.com/office/drawing/2014/main" id="{995F2216-E4F1-48A8-82C1-4282ED89E5F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7715" y="1743156"/>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図 49">
              <a:extLst>
                <a:ext uri="{FF2B5EF4-FFF2-40B4-BE49-F238E27FC236}">
                  <a16:creationId xmlns:a16="http://schemas.microsoft.com/office/drawing/2014/main" id="{8F353A31-4171-4A01-9C08-E6A00C02D13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9076" y="2114194"/>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5" name="フローチャート : 磁気ディスク 40">
            <a:extLst>
              <a:ext uri="{FF2B5EF4-FFF2-40B4-BE49-F238E27FC236}">
                <a16:creationId xmlns:a16="http://schemas.microsoft.com/office/drawing/2014/main" id="{FDFD48DB-78FD-421E-B7BB-8DC0614B98FB}"/>
              </a:ext>
            </a:extLst>
          </p:cNvPr>
          <p:cNvSpPr>
            <a:spLocks noChangeArrowheads="1"/>
          </p:cNvSpPr>
          <p:nvPr/>
        </p:nvSpPr>
        <p:spPr bwMode="auto">
          <a:xfrm>
            <a:off x="1480438" y="1334753"/>
            <a:ext cx="382086" cy="269145"/>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SAP</a:t>
            </a:r>
            <a:endParaRPr lang="en-SG" sz="1200" b="1" kern="0" dirty="0">
              <a:solidFill>
                <a:prstClr val="white"/>
              </a:solidFill>
              <a:latin typeface="Arial" pitchFamily="34" charset="0"/>
              <a:ea typeface="Meiryo UI" panose="020B0604030504040204" pitchFamily="50" charset="-128"/>
              <a:cs typeface="Arial" pitchFamily="34" charset="0"/>
            </a:endParaRPr>
          </a:p>
        </p:txBody>
      </p:sp>
      <p:sp>
        <p:nvSpPr>
          <p:cNvPr id="106" name="フローチャート : 磁気ディスク 40">
            <a:extLst>
              <a:ext uri="{FF2B5EF4-FFF2-40B4-BE49-F238E27FC236}">
                <a16:creationId xmlns:a16="http://schemas.microsoft.com/office/drawing/2014/main" id="{9CA059A1-3343-4B33-8B84-D5438A735C37}"/>
              </a:ext>
            </a:extLst>
          </p:cNvPr>
          <p:cNvSpPr>
            <a:spLocks noChangeArrowheads="1"/>
          </p:cNvSpPr>
          <p:nvPr/>
        </p:nvSpPr>
        <p:spPr bwMode="auto">
          <a:xfrm>
            <a:off x="1480438" y="1784062"/>
            <a:ext cx="382086" cy="269145"/>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DB</a:t>
            </a:r>
            <a:endParaRPr lang="en-SG" sz="1100" b="1" kern="0" dirty="0">
              <a:solidFill>
                <a:prstClr val="white"/>
              </a:solidFill>
              <a:latin typeface="Arial" pitchFamily="34" charset="0"/>
              <a:ea typeface="Meiryo UI" panose="020B0604030504040204" pitchFamily="50" charset="-128"/>
              <a:cs typeface="Arial" pitchFamily="34" charset="0"/>
            </a:endParaRPr>
          </a:p>
        </p:txBody>
      </p:sp>
      <p:sp>
        <p:nvSpPr>
          <p:cNvPr id="108" name="上下矢印 15">
            <a:extLst>
              <a:ext uri="{FF2B5EF4-FFF2-40B4-BE49-F238E27FC236}">
                <a16:creationId xmlns:a16="http://schemas.microsoft.com/office/drawing/2014/main" id="{32C58E44-5A2A-40DA-9BB6-A79DA6F033D7}"/>
              </a:ext>
            </a:extLst>
          </p:cNvPr>
          <p:cNvSpPr>
            <a:spLocks noChangeArrowheads="1"/>
          </p:cNvSpPr>
          <p:nvPr/>
        </p:nvSpPr>
        <p:spPr bwMode="auto">
          <a:xfrm>
            <a:off x="1580262" y="1608503"/>
            <a:ext cx="248707" cy="183075"/>
          </a:xfrm>
          <a:prstGeom prst="upDownArrow">
            <a:avLst>
              <a:gd name="adj1" fmla="val 53972"/>
              <a:gd name="adj2" fmla="val 3061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en-SG" b="1" dirty="0">
              <a:solidFill>
                <a:srgbClr val="FFFFFF"/>
              </a:solidFill>
              <a:latin typeface="Calibri" panose="020F0502020204030204" pitchFamily="34" charset="0"/>
              <a:ea typeface="ＭＳ Ｐゴシック"/>
            </a:endParaRPr>
          </a:p>
        </p:txBody>
      </p:sp>
      <p:pic>
        <p:nvPicPr>
          <p:cNvPr id="109" name="Picture 108">
            <a:extLst>
              <a:ext uri="{FF2B5EF4-FFF2-40B4-BE49-F238E27FC236}">
                <a16:creationId xmlns:a16="http://schemas.microsoft.com/office/drawing/2014/main" id="{B86A1B00-0866-46B3-A64D-59614CD36C9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3000" t="2000" r="20000"/>
          <a:stretch/>
        </p:blipFill>
        <p:spPr>
          <a:xfrm>
            <a:off x="2953853" y="1354302"/>
            <a:ext cx="224310" cy="446667"/>
          </a:xfrm>
          <a:prstGeom prst="rect">
            <a:avLst/>
          </a:prstGeom>
        </p:spPr>
      </p:pic>
      <p:sp>
        <p:nvSpPr>
          <p:cNvPr id="110" name="二等辺三角形 7172">
            <a:extLst>
              <a:ext uri="{FF2B5EF4-FFF2-40B4-BE49-F238E27FC236}">
                <a16:creationId xmlns:a16="http://schemas.microsoft.com/office/drawing/2014/main" id="{1BA9CBA5-67FE-411F-B619-7985053E87A9}"/>
              </a:ext>
            </a:extLst>
          </p:cNvPr>
          <p:cNvSpPr>
            <a:spLocks noChangeArrowheads="1"/>
          </p:cNvSpPr>
          <p:nvPr/>
        </p:nvSpPr>
        <p:spPr bwMode="auto">
          <a:xfrm rot="5400000">
            <a:off x="2721381" y="1293089"/>
            <a:ext cx="181312" cy="264596"/>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a:extLst/>
        </p:spPr>
        <p:txBody>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SG" sz="1200">
              <a:solidFill>
                <a:srgbClr val="000000"/>
              </a:solidFill>
              <a:latin typeface="Arial" panose="020B0604020202020204" pitchFamily="34" charset="0"/>
              <a:ea typeface="ＭＳ Ｐゴシック"/>
              <a:cs typeface="Arial" pitchFamily="34" charset="0"/>
            </a:endParaRPr>
          </a:p>
        </p:txBody>
      </p:sp>
      <p:sp>
        <p:nvSpPr>
          <p:cNvPr id="131" name="TextBox 130">
            <a:extLst>
              <a:ext uri="{FF2B5EF4-FFF2-40B4-BE49-F238E27FC236}">
                <a16:creationId xmlns:a16="http://schemas.microsoft.com/office/drawing/2014/main" id="{D162B8CF-6E78-4B88-9F02-C4074E9A1B2E}"/>
              </a:ext>
            </a:extLst>
          </p:cNvPr>
          <p:cNvSpPr txBox="1"/>
          <p:nvPr/>
        </p:nvSpPr>
        <p:spPr>
          <a:xfrm>
            <a:off x="1371601" y="2142561"/>
            <a:ext cx="1267265"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Free location master control</a:t>
            </a:r>
          </a:p>
        </p:txBody>
      </p:sp>
      <p:grpSp>
        <p:nvGrpSpPr>
          <p:cNvPr id="5" name="Group 4">
            <a:extLst>
              <a:ext uri="{FF2B5EF4-FFF2-40B4-BE49-F238E27FC236}">
                <a16:creationId xmlns:a16="http://schemas.microsoft.com/office/drawing/2014/main" id="{FAACCD97-8052-4768-A3F3-3D8F2C204AA6}"/>
              </a:ext>
            </a:extLst>
          </p:cNvPr>
          <p:cNvGrpSpPr/>
          <p:nvPr/>
        </p:nvGrpSpPr>
        <p:grpSpPr>
          <a:xfrm>
            <a:off x="3179021" y="1336451"/>
            <a:ext cx="787782" cy="693933"/>
            <a:chOff x="2140802" y="1595024"/>
            <a:chExt cx="787782" cy="647332"/>
          </a:xfrm>
        </p:grpSpPr>
        <p:grpSp>
          <p:nvGrpSpPr>
            <p:cNvPr id="111" name="Group 110">
              <a:extLst>
                <a:ext uri="{FF2B5EF4-FFF2-40B4-BE49-F238E27FC236}">
                  <a16:creationId xmlns:a16="http://schemas.microsoft.com/office/drawing/2014/main" id="{2D1C5728-D183-428F-8C69-D09229A9D52C}"/>
                </a:ext>
              </a:extLst>
            </p:cNvPr>
            <p:cNvGrpSpPr/>
            <p:nvPr/>
          </p:nvGrpSpPr>
          <p:grpSpPr>
            <a:xfrm>
              <a:off x="2140802" y="1595024"/>
              <a:ext cx="787782" cy="647332"/>
              <a:chOff x="5258790" y="2945712"/>
              <a:chExt cx="3784859" cy="2599378"/>
            </a:xfrm>
          </p:grpSpPr>
          <p:pic>
            <p:nvPicPr>
              <p:cNvPr id="112" name="Picture 111">
                <a:extLst>
                  <a:ext uri="{FF2B5EF4-FFF2-40B4-BE49-F238E27FC236}">
                    <a16:creationId xmlns:a16="http://schemas.microsoft.com/office/drawing/2014/main" id="{73380C4C-4F4C-4B3A-BDAD-FE92F45573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58790" y="2945712"/>
                <a:ext cx="3784859" cy="2599378"/>
              </a:xfrm>
              <a:prstGeom prst="rect">
                <a:avLst/>
              </a:prstGeom>
            </p:spPr>
          </p:pic>
          <p:pic>
            <p:nvPicPr>
              <p:cNvPr id="113" name="図 4">
                <a:extLst>
                  <a:ext uri="{FF2B5EF4-FFF2-40B4-BE49-F238E27FC236}">
                    <a16:creationId xmlns:a16="http://schemas.microsoft.com/office/drawing/2014/main" id="{15C364C1-A69B-4E81-AFAF-8B14AD1C94D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44181" y="3235745"/>
                <a:ext cx="2946792" cy="1799285"/>
              </a:xfrm>
              <a:prstGeom prst="rect">
                <a:avLst/>
              </a:prstGeom>
            </p:spPr>
          </p:pic>
          <p:sp>
            <p:nvSpPr>
              <p:cNvPr id="114" name="Rectangle 6">
                <a:extLst>
                  <a:ext uri="{FF2B5EF4-FFF2-40B4-BE49-F238E27FC236}">
                    <a16:creationId xmlns:a16="http://schemas.microsoft.com/office/drawing/2014/main" id="{C0265118-38B0-4BCE-B3D3-7611B007F5DB}"/>
                  </a:ext>
                </a:extLst>
              </p:cNvPr>
              <p:cNvSpPr>
                <a:spLocks noChangeArrowheads="1"/>
              </p:cNvSpPr>
              <p:nvPr/>
            </p:nvSpPr>
            <p:spPr bwMode="auto">
              <a:xfrm>
                <a:off x="5736160" y="4871428"/>
                <a:ext cx="1110616" cy="333983"/>
              </a:xfrm>
              <a:prstGeom prst="rect">
                <a:avLst/>
              </a:prstGeom>
              <a:solidFill>
                <a:srgbClr val="F4B0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latin typeface="Arial" charset="0"/>
                  <a:ea typeface="ＭＳ Ｐゴシック"/>
                </a:endParaRPr>
              </a:p>
            </p:txBody>
          </p:sp>
          <p:sp>
            <p:nvSpPr>
              <p:cNvPr id="115" name="Rectangle 10">
                <a:extLst>
                  <a:ext uri="{FF2B5EF4-FFF2-40B4-BE49-F238E27FC236}">
                    <a16:creationId xmlns:a16="http://schemas.microsoft.com/office/drawing/2014/main" id="{3479E431-E3B8-4E76-BB68-16976B7BBAF4}"/>
                  </a:ext>
                </a:extLst>
              </p:cNvPr>
              <p:cNvSpPr>
                <a:spLocks noChangeArrowheads="1"/>
              </p:cNvSpPr>
              <p:nvPr/>
            </p:nvSpPr>
            <p:spPr bwMode="auto">
              <a:xfrm>
                <a:off x="6823180" y="4871428"/>
                <a:ext cx="934482" cy="333983"/>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latin typeface="Arial" charset="0"/>
                  <a:ea typeface="ＭＳ Ｐゴシック"/>
                </a:endParaRPr>
              </a:p>
            </p:txBody>
          </p:sp>
          <p:sp>
            <p:nvSpPr>
              <p:cNvPr id="116" name="Rectangle 14">
                <a:extLst>
                  <a:ext uri="{FF2B5EF4-FFF2-40B4-BE49-F238E27FC236}">
                    <a16:creationId xmlns:a16="http://schemas.microsoft.com/office/drawing/2014/main" id="{E091AE5A-DBF3-481C-98A8-55132D1A02FF}"/>
                  </a:ext>
                </a:extLst>
              </p:cNvPr>
              <p:cNvSpPr>
                <a:spLocks noChangeArrowheads="1"/>
              </p:cNvSpPr>
              <p:nvPr/>
            </p:nvSpPr>
            <p:spPr bwMode="auto">
              <a:xfrm>
                <a:off x="7743387" y="4871428"/>
                <a:ext cx="933483" cy="335467"/>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latin typeface="Arial" charset="0"/>
                  <a:ea typeface="ＭＳ Ｐゴシック"/>
                </a:endParaRPr>
              </a:p>
            </p:txBody>
          </p:sp>
          <p:sp>
            <p:nvSpPr>
              <p:cNvPr id="117" name="Rectangle 25">
                <a:extLst>
                  <a:ext uri="{FF2B5EF4-FFF2-40B4-BE49-F238E27FC236}">
                    <a16:creationId xmlns:a16="http://schemas.microsoft.com/office/drawing/2014/main" id="{67294969-B011-4AFF-A4AA-AB43ED5D237B}"/>
                  </a:ext>
                </a:extLst>
              </p:cNvPr>
              <p:cNvSpPr>
                <a:spLocks noChangeArrowheads="1"/>
              </p:cNvSpPr>
              <p:nvPr/>
            </p:nvSpPr>
            <p:spPr bwMode="auto">
              <a:xfrm>
                <a:off x="5779703" y="4768022"/>
                <a:ext cx="994204" cy="461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ja-JP" sz="800" kern="0" dirty="0">
                    <a:solidFill>
                      <a:srgbClr val="000000"/>
                    </a:solidFill>
                    <a:latin typeface="Calibri" panose="020F0502020204030204" pitchFamily="34" charset="0"/>
                    <a:ea typeface="ＭＳ Ｐゴシック"/>
                  </a:rPr>
                  <a:t>Date</a:t>
                </a:r>
                <a:endParaRPr lang="en-US" altLang="en-US" sz="1000" kern="0" dirty="0">
                  <a:solidFill>
                    <a:prstClr val="black"/>
                  </a:solidFill>
                  <a:ea typeface="ＭＳ Ｐゴシック"/>
                </a:endParaRPr>
              </a:p>
            </p:txBody>
          </p:sp>
          <p:sp>
            <p:nvSpPr>
              <p:cNvPr id="118" name="Rectangle 20">
                <a:extLst>
                  <a:ext uri="{FF2B5EF4-FFF2-40B4-BE49-F238E27FC236}">
                    <a16:creationId xmlns:a16="http://schemas.microsoft.com/office/drawing/2014/main" id="{72C3C300-EC60-48BB-8DE8-5504A976143C}"/>
                  </a:ext>
                </a:extLst>
              </p:cNvPr>
              <p:cNvSpPr>
                <a:spLocks noChangeArrowheads="1"/>
              </p:cNvSpPr>
              <p:nvPr/>
            </p:nvSpPr>
            <p:spPr bwMode="auto">
              <a:xfrm>
                <a:off x="6869933" y="4768022"/>
                <a:ext cx="1032005" cy="461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800" kern="0" dirty="0">
                    <a:solidFill>
                      <a:srgbClr val="000000"/>
                    </a:solidFill>
                    <a:latin typeface="Calibri" panose="020F0502020204030204" pitchFamily="34" charset="0"/>
                    <a:ea typeface="ＭＳ Ｐゴシック"/>
                  </a:rPr>
                  <a:t>Plant</a:t>
                </a:r>
                <a:endParaRPr lang="en-US" altLang="en-US" sz="1000" kern="0" dirty="0">
                  <a:solidFill>
                    <a:prstClr val="black"/>
                  </a:solidFill>
                  <a:ea typeface="ＭＳ Ｐゴシック"/>
                </a:endParaRPr>
              </a:p>
            </p:txBody>
          </p:sp>
          <p:sp>
            <p:nvSpPr>
              <p:cNvPr id="119" name="Rectangle 21">
                <a:extLst>
                  <a:ext uri="{FF2B5EF4-FFF2-40B4-BE49-F238E27FC236}">
                    <a16:creationId xmlns:a16="http://schemas.microsoft.com/office/drawing/2014/main" id="{D1EBC144-4E27-4D8E-B405-33BA29F8E022}"/>
                  </a:ext>
                </a:extLst>
              </p:cNvPr>
              <p:cNvSpPr>
                <a:spLocks noChangeArrowheads="1"/>
              </p:cNvSpPr>
              <p:nvPr/>
            </p:nvSpPr>
            <p:spPr bwMode="auto">
              <a:xfrm>
                <a:off x="7901891" y="4768022"/>
                <a:ext cx="725698" cy="461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800" kern="0" dirty="0">
                    <a:solidFill>
                      <a:srgbClr val="000000"/>
                    </a:solidFill>
                    <a:latin typeface="Calibri" panose="020F0502020204030204" pitchFamily="34" charset="0"/>
                    <a:ea typeface="ＭＳ Ｐゴシック"/>
                  </a:rPr>
                  <a:t>Cat</a:t>
                </a:r>
                <a:endParaRPr lang="en-US" altLang="en-US" sz="1000" kern="0" dirty="0">
                  <a:solidFill>
                    <a:prstClr val="black"/>
                  </a:solidFill>
                  <a:ea typeface="ＭＳ Ｐゴシック"/>
                </a:endParaRPr>
              </a:p>
            </p:txBody>
          </p:sp>
        </p:grpSp>
        <p:grpSp>
          <p:nvGrpSpPr>
            <p:cNvPr id="120" name="Group 119">
              <a:extLst>
                <a:ext uri="{FF2B5EF4-FFF2-40B4-BE49-F238E27FC236}">
                  <a16:creationId xmlns:a16="http://schemas.microsoft.com/office/drawing/2014/main" id="{040AEC09-B6CD-471A-842C-0D9AE0241ED2}"/>
                </a:ext>
              </a:extLst>
            </p:cNvPr>
            <p:cNvGrpSpPr/>
            <p:nvPr/>
          </p:nvGrpSpPr>
          <p:grpSpPr>
            <a:xfrm>
              <a:off x="2202350" y="1663805"/>
              <a:ext cx="640217" cy="489410"/>
              <a:chOff x="6783242" y="3492107"/>
              <a:chExt cx="2252867" cy="2464819"/>
            </a:xfrm>
          </p:grpSpPr>
          <p:sp>
            <p:nvSpPr>
              <p:cNvPr id="121" name="角丸四角形 3">
                <a:extLst>
                  <a:ext uri="{FF2B5EF4-FFF2-40B4-BE49-F238E27FC236}">
                    <a16:creationId xmlns:a16="http://schemas.microsoft.com/office/drawing/2014/main" id="{6FCD5778-4075-4C1C-8650-5B0BCD339DD4}"/>
                  </a:ext>
                </a:extLst>
              </p:cNvPr>
              <p:cNvSpPr/>
              <p:nvPr/>
            </p:nvSpPr>
            <p:spPr bwMode="auto">
              <a:xfrm>
                <a:off x="6783242" y="3492107"/>
                <a:ext cx="2248339" cy="2297196"/>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a:extLst/>
            </p:spPr>
            <p:txBody>
              <a:bodyPr>
                <a:normAutofit/>
              </a:bodyPr>
              <a:lstStyle/>
              <a:p>
                <a:pPr algn="ctr" fontAlgn="base">
                  <a:spcBef>
                    <a:spcPct val="0"/>
                  </a:spcBef>
                  <a:spcAft>
                    <a:spcPct val="0"/>
                  </a:spcAft>
                  <a:defRPr/>
                </a:pPr>
                <a:endParaRPr lang="en-SG" sz="1200" dirty="0">
                  <a:solidFill>
                    <a:srgbClr val="0000FF"/>
                  </a:solidFill>
                  <a:latin typeface="Arial" pitchFamily="34" charset="0"/>
                  <a:ea typeface="ＭＳ Ｐゴシック" pitchFamily="50" charset="-128"/>
                  <a:cs typeface="Arial" pitchFamily="34" charset="0"/>
                </a:endParaRPr>
              </a:p>
            </p:txBody>
          </p:sp>
          <p:sp>
            <p:nvSpPr>
              <p:cNvPr id="122" name="正方形/長方形 1">
                <a:extLst>
                  <a:ext uri="{FF2B5EF4-FFF2-40B4-BE49-F238E27FC236}">
                    <a16:creationId xmlns:a16="http://schemas.microsoft.com/office/drawing/2014/main" id="{627F7FE0-2807-45A4-99D2-DC5C959E376C}"/>
                  </a:ext>
                </a:extLst>
              </p:cNvPr>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fontAlgn="base">
                  <a:spcBef>
                    <a:spcPct val="0"/>
                  </a:spcBef>
                  <a:spcAft>
                    <a:spcPct val="0"/>
                  </a:spcAft>
                  <a:defRPr/>
                </a:pPr>
                <a:r>
                  <a:rPr lang="en-US" sz="200" dirty="0">
                    <a:solidFill>
                      <a:srgbClr val="FFFF00"/>
                    </a:solidFill>
                    <a:latin typeface="Arial" pitchFamily="34" charset="0"/>
                    <a:ea typeface="ＭＳ Ｐゴシック"/>
                    <a:cs typeface="Arial" pitchFamily="34" charset="0"/>
                  </a:rPr>
                  <a:t>ECN change</a:t>
                </a:r>
              </a:p>
              <a:p>
                <a:pPr algn="ctr" fontAlgn="base">
                  <a:spcBef>
                    <a:spcPct val="0"/>
                  </a:spcBef>
                  <a:spcAft>
                    <a:spcPct val="0"/>
                  </a:spcAft>
                  <a:defRPr/>
                </a:pPr>
                <a:r>
                  <a:rPr lang="en-US" sz="200" dirty="0">
                    <a:solidFill>
                      <a:srgbClr val="FFFF00"/>
                    </a:solidFill>
                    <a:latin typeface="Arial" pitchFamily="34" charset="0"/>
                    <a:ea typeface="ＭＳ Ｐゴシック"/>
                    <a:cs typeface="Arial" pitchFamily="34" charset="0"/>
                  </a:rPr>
                  <a:t>Part A -&gt; B</a:t>
                </a:r>
                <a:endParaRPr lang="en-SG" sz="200" dirty="0">
                  <a:solidFill>
                    <a:srgbClr val="FFFF00"/>
                  </a:solidFill>
                  <a:latin typeface="Arial" pitchFamily="34" charset="0"/>
                  <a:ea typeface="ＭＳ Ｐゴシック"/>
                  <a:cs typeface="Arial" pitchFamily="34" charset="0"/>
                </a:endParaRPr>
              </a:p>
            </p:txBody>
          </p:sp>
          <p:sp>
            <p:nvSpPr>
              <p:cNvPr id="123" name="テキスト ボックス 4">
                <a:extLst>
                  <a:ext uri="{FF2B5EF4-FFF2-40B4-BE49-F238E27FC236}">
                    <a16:creationId xmlns:a16="http://schemas.microsoft.com/office/drawing/2014/main" id="{A80CA9E2-9056-4033-B97E-B949DE6E0C25}"/>
                  </a:ext>
                </a:extLst>
              </p:cNvPr>
              <p:cNvSpPr txBox="1"/>
              <p:nvPr/>
            </p:nvSpPr>
            <p:spPr>
              <a:xfrm>
                <a:off x="6819061" y="4426348"/>
                <a:ext cx="1053494" cy="361617"/>
              </a:xfrm>
              <a:prstGeom prst="rect">
                <a:avLst/>
              </a:prstGeom>
              <a:noFill/>
            </p:spPr>
            <p:txBody>
              <a:bodyPr wrap="none" rtlCol="0">
                <a:normAutofit fontScale="25000" lnSpcReduction="20000"/>
              </a:bodyPr>
              <a:lstStyle/>
              <a:p>
                <a:pPr fontAlgn="base">
                  <a:spcBef>
                    <a:spcPct val="0"/>
                  </a:spcBef>
                  <a:spcAft>
                    <a:spcPct val="0"/>
                  </a:spcAft>
                  <a:defRPr/>
                </a:pPr>
                <a:r>
                  <a:rPr kumimoji="1" lang="en-US" altLang="ja-JP" sz="200" dirty="0">
                    <a:solidFill>
                      <a:srgbClr val="0000FF"/>
                    </a:solidFill>
                    <a:latin typeface="Arial" pitchFamily="34" charset="0"/>
                    <a:ea typeface="ＭＳ Ｐゴシック"/>
                    <a:cs typeface="Arial" pitchFamily="34" charset="0"/>
                  </a:rPr>
                  <a:t>Part No  :</a:t>
                </a:r>
                <a:endParaRPr kumimoji="1" lang="ja-JP" altLang="en-US" sz="200" dirty="0">
                  <a:solidFill>
                    <a:srgbClr val="0000FF"/>
                  </a:solidFill>
                  <a:latin typeface="Arial" pitchFamily="34" charset="0"/>
                  <a:ea typeface="ＭＳ Ｐゴシック"/>
                  <a:cs typeface="Arial" pitchFamily="34" charset="0"/>
                </a:endParaRPr>
              </a:p>
            </p:txBody>
          </p:sp>
          <p:sp>
            <p:nvSpPr>
              <p:cNvPr id="124" name="テキスト ボックス 17">
                <a:extLst>
                  <a:ext uri="{FF2B5EF4-FFF2-40B4-BE49-F238E27FC236}">
                    <a16:creationId xmlns:a16="http://schemas.microsoft.com/office/drawing/2014/main" id="{22AA320C-526A-4512-B451-0B7791DC7D2F}"/>
                  </a:ext>
                </a:extLst>
              </p:cNvPr>
              <p:cNvSpPr txBox="1"/>
              <p:nvPr/>
            </p:nvSpPr>
            <p:spPr>
              <a:xfrm>
                <a:off x="7905833" y="4405989"/>
                <a:ext cx="367280" cy="361617"/>
              </a:xfrm>
              <a:prstGeom prst="rect">
                <a:avLst/>
              </a:prstGeom>
              <a:noFill/>
            </p:spPr>
            <p:txBody>
              <a:bodyPr wrap="none" rtlCol="0">
                <a:normAutofit fontScale="25000" lnSpcReduction="20000"/>
              </a:bodyPr>
              <a:lstStyle/>
              <a:p>
                <a:pPr fontAlgn="base">
                  <a:spcBef>
                    <a:spcPct val="0"/>
                  </a:spcBef>
                  <a:spcAft>
                    <a:spcPct val="0"/>
                  </a:spcAft>
                  <a:defRPr/>
                </a:pPr>
                <a:r>
                  <a:rPr kumimoji="1" lang="en-US" altLang="ja-JP" sz="200" dirty="0">
                    <a:solidFill>
                      <a:srgbClr val="FF0000"/>
                    </a:solidFill>
                    <a:latin typeface="Arial" panose="020B0604020202020204" pitchFamily="34" charset="0"/>
                    <a:ea typeface="ＭＳ Ｐゴシック"/>
                    <a:cs typeface="Arial" panose="020B0604020202020204" pitchFamily="34" charset="0"/>
                  </a:rPr>
                  <a:t> A</a:t>
                </a:r>
                <a:endParaRPr kumimoji="1" lang="ja-JP" altLang="en-US" sz="200" dirty="0">
                  <a:solidFill>
                    <a:srgbClr val="FF0000"/>
                  </a:solidFill>
                  <a:latin typeface="Arial" panose="020B0604020202020204" pitchFamily="34" charset="0"/>
                  <a:ea typeface="ＭＳ Ｐゴシック"/>
                  <a:cs typeface="Arial" panose="020B0604020202020204" pitchFamily="34" charset="0"/>
                </a:endParaRPr>
              </a:p>
            </p:txBody>
          </p:sp>
          <p:sp>
            <p:nvSpPr>
              <p:cNvPr id="125" name="テキスト ボックス 4">
                <a:extLst>
                  <a:ext uri="{FF2B5EF4-FFF2-40B4-BE49-F238E27FC236}">
                    <a16:creationId xmlns:a16="http://schemas.microsoft.com/office/drawing/2014/main" id="{28B8941E-6C9A-4DCD-8C0F-3874E4165080}"/>
                  </a:ext>
                </a:extLst>
              </p:cNvPr>
              <p:cNvSpPr txBox="1"/>
              <p:nvPr/>
            </p:nvSpPr>
            <p:spPr>
              <a:xfrm>
                <a:off x="6819061" y="4816519"/>
                <a:ext cx="1075936" cy="361617"/>
              </a:xfrm>
              <a:prstGeom prst="rect">
                <a:avLst/>
              </a:prstGeom>
              <a:noFill/>
            </p:spPr>
            <p:txBody>
              <a:bodyPr wrap="none" rtlCol="0">
                <a:normAutofit fontScale="25000" lnSpcReduction="20000"/>
              </a:bodyPr>
              <a:lstStyle/>
              <a:p>
                <a:pPr fontAlgn="base">
                  <a:spcBef>
                    <a:spcPct val="0"/>
                  </a:spcBef>
                  <a:spcAft>
                    <a:spcPct val="0"/>
                  </a:spcAft>
                  <a:defRPr/>
                </a:pPr>
                <a:r>
                  <a:rPr kumimoji="1" lang="en-US" altLang="ja-JP" sz="200" dirty="0">
                    <a:solidFill>
                      <a:srgbClr val="0000FF"/>
                    </a:solidFill>
                    <a:latin typeface="Arial" pitchFamily="34" charset="0"/>
                    <a:ea typeface="ＭＳ Ｐゴシック"/>
                    <a:cs typeface="Arial" pitchFamily="34" charset="0"/>
                  </a:rPr>
                  <a:t>Part card:</a:t>
                </a:r>
                <a:endParaRPr kumimoji="1" lang="ja-JP" altLang="en-US" sz="200" dirty="0">
                  <a:solidFill>
                    <a:srgbClr val="0000FF"/>
                  </a:solidFill>
                  <a:latin typeface="Arial" pitchFamily="34" charset="0"/>
                  <a:ea typeface="ＭＳ Ｐゴシック"/>
                  <a:cs typeface="Arial" pitchFamily="34" charset="0"/>
                </a:endParaRPr>
              </a:p>
            </p:txBody>
          </p:sp>
          <p:sp>
            <p:nvSpPr>
              <p:cNvPr id="126" name="テキスト ボックス 4">
                <a:extLst>
                  <a:ext uri="{FF2B5EF4-FFF2-40B4-BE49-F238E27FC236}">
                    <a16:creationId xmlns:a16="http://schemas.microsoft.com/office/drawing/2014/main" id="{CA3959F4-398D-4544-9EDC-C223899155FA}"/>
                  </a:ext>
                </a:extLst>
              </p:cNvPr>
              <p:cNvSpPr txBox="1"/>
              <p:nvPr/>
            </p:nvSpPr>
            <p:spPr>
              <a:xfrm>
                <a:off x="6852731" y="5202057"/>
                <a:ext cx="652615" cy="361617"/>
              </a:xfrm>
              <a:prstGeom prst="rect">
                <a:avLst/>
              </a:prstGeom>
              <a:noFill/>
            </p:spPr>
            <p:txBody>
              <a:bodyPr wrap="none" rtlCol="0">
                <a:normAutofit fontScale="25000" lnSpcReduction="20000"/>
              </a:bodyPr>
              <a:lstStyle/>
              <a:p>
                <a:pPr fontAlgn="base">
                  <a:spcBef>
                    <a:spcPct val="0"/>
                  </a:spcBef>
                  <a:spcAft>
                    <a:spcPct val="0"/>
                  </a:spcAft>
                  <a:defRPr/>
                </a:pPr>
                <a:r>
                  <a:rPr kumimoji="1" lang="en-US" altLang="ja-JP" sz="200" dirty="0">
                    <a:solidFill>
                      <a:srgbClr val="0000FF"/>
                    </a:solidFill>
                    <a:latin typeface="Arial" pitchFamily="34" charset="0"/>
                    <a:ea typeface="ＭＳ Ｐゴシック"/>
                    <a:cs typeface="Arial" pitchFamily="34" charset="0"/>
                  </a:rPr>
                  <a:t>QTY:</a:t>
                </a:r>
                <a:endParaRPr kumimoji="1" lang="ja-JP" altLang="en-US" sz="200" dirty="0">
                  <a:solidFill>
                    <a:srgbClr val="0000FF"/>
                  </a:solidFill>
                  <a:latin typeface="Arial" pitchFamily="34" charset="0"/>
                  <a:ea typeface="ＭＳ Ｐゴシック"/>
                  <a:cs typeface="Arial" pitchFamily="34" charset="0"/>
                </a:endParaRPr>
              </a:p>
            </p:txBody>
          </p:sp>
          <p:sp>
            <p:nvSpPr>
              <p:cNvPr id="127" name="テキスト ボックス 17">
                <a:extLst>
                  <a:ext uri="{FF2B5EF4-FFF2-40B4-BE49-F238E27FC236}">
                    <a16:creationId xmlns:a16="http://schemas.microsoft.com/office/drawing/2014/main" id="{B39A882A-5026-4B0C-8BDE-D2965F58963D}"/>
                  </a:ext>
                </a:extLst>
              </p:cNvPr>
              <p:cNvSpPr txBox="1"/>
              <p:nvPr/>
            </p:nvSpPr>
            <p:spPr>
              <a:xfrm>
                <a:off x="7905833" y="4776139"/>
                <a:ext cx="929452" cy="361617"/>
              </a:xfrm>
              <a:prstGeom prst="rect">
                <a:avLst/>
              </a:prstGeom>
              <a:noFill/>
            </p:spPr>
            <p:txBody>
              <a:bodyPr wrap="square" rtlCol="0">
                <a:normAutofit fontScale="25000" lnSpcReduction="20000"/>
              </a:bodyPr>
              <a:lstStyle/>
              <a:p>
                <a:pPr fontAlgn="base">
                  <a:spcBef>
                    <a:spcPct val="0"/>
                  </a:spcBef>
                  <a:spcAft>
                    <a:spcPct val="0"/>
                  </a:spcAft>
                  <a:defRPr/>
                </a:pPr>
                <a:r>
                  <a:rPr kumimoji="1" lang="en-US" altLang="ja-JP" sz="200" dirty="0">
                    <a:solidFill>
                      <a:srgbClr val="FF0000"/>
                    </a:solidFill>
                    <a:latin typeface="Arial" panose="020B0604020202020204" pitchFamily="34" charset="0"/>
                    <a:ea typeface="ＭＳ Ｐゴシック"/>
                    <a:cs typeface="Arial" panose="020B0604020202020204" pitchFamily="34" charset="0"/>
                  </a:rPr>
                  <a:t> </a:t>
                </a:r>
                <a:r>
                  <a:rPr kumimoji="1" lang="en-US" altLang="ja-JP" sz="200" dirty="0">
                    <a:solidFill>
                      <a:srgbClr val="0000FF"/>
                    </a:solidFill>
                    <a:latin typeface="Arial" panose="020B0604020202020204" pitchFamily="34" charset="0"/>
                    <a:ea typeface="ＭＳ Ｐゴシック"/>
                    <a:cs typeface="Arial" panose="020B0604020202020204" pitchFamily="34" charset="0"/>
                  </a:rPr>
                  <a:t>A</a:t>
                </a:r>
                <a:endParaRPr kumimoji="1" lang="ja-JP" altLang="en-US" sz="200" dirty="0">
                  <a:solidFill>
                    <a:srgbClr val="0000FF"/>
                  </a:solidFill>
                  <a:latin typeface="Arial" panose="020B0604020202020204" pitchFamily="34" charset="0"/>
                  <a:ea typeface="ＭＳ Ｐゴシック"/>
                  <a:cs typeface="Arial" panose="020B0604020202020204" pitchFamily="34" charset="0"/>
                </a:endParaRPr>
              </a:p>
            </p:txBody>
          </p:sp>
          <p:sp>
            <p:nvSpPr>
              <p:cNvPr id="128" name="テキスト ボックス 17">
                <a:extLst>
                  <a:ext uri="{FF2B5EF4-FFF2-40B4-BE49-F238E27FC236}">
                    <a16:creationId xmlns:a16="http://schemas.microsoft.com/office/drawing/2014/main" id="{DC328A57-9DF6-43C8-9310-E4F55EB517BE}"/>
                  </a:ext>
                </a:extLst>
              </p:cNvPr>
              <p:cNvSpPr txBox="1"/>
              <p:nvPr/>
            </p:nvSpPr>
            <p:spPr>
              <a:xfrm>
                <a:off x="7764928" y="5451805"/>
                <a:ext cx="929452" cy="361617"/>
              </a:xfrm>
              <a:prstGeom prst="rect">
                <a:avLst/>
              </a:prstGeom>
              <a:noFill/>
            </p:spPr>
            <p:txBody>
              <a:bodyPr wrap="square" rtlCol="0">
                <a:normAutofit fontScale="25000" lnSpcReduction="20000"/>
              </a:bodyPr>
              <a:lstStyle/>
              <a:p>
                <a:pPr fontAlgn="base">
                  <a:spcBef>
                    <a:spcPct val="0"/>
                  </a:spcBef>
                  <a:spcAft>
                    <a:spcPct val="0"/>
                  </a:spcAft>
                  <a:defRPr/>
                </a:pPr>
                <a:r>
                  <a:rPr kumimoji="1" lang="en-US" altLang="ja-JP" sz="200" dirty="0">
                    <a:solidFill>
                      <a:srgbClr val="FF0000"/>
                    </a:solidFill>
                    <a:latin typeface="Arial" panose="020B0604020202020204" pitchFamily="34" charset="0"/>
                    <a:ea typeface="ＭＳ Ｐゴシック"/>
                    <a:cs typeface="Arial" panose="020B0604020202020204" pitchFamily="34" charset="0"/>
                  </a:rPr>
                  <a:t> </a:t>
                </a:r>
                <a:endParaRPr kumimoji="1" lang="ja-JP" altLang="en-US" sz="200" dirty="0">
                  <a:solidFill>
                    <a:srgbClr val="FF0000"/>
                  </a:solidFill>
                  <a:latin typeface="Arial" panose="020B0604020202020204" pitchFamily="34" charset="0"/>
                  <a:ea typeface="ＭＳ Ｐゴシック"/>
                  <a:cs typeface="Arial" panose="020B0604020202020204" pitchFamily="34" charset="0"/>
                </a:endParaRPr>
              </a:p>
            </p:txBody>
          </p:sp>
          <p:sp>
            <p:nvSpPr>
              <p:cNvPr id="129" name="テキスト ボックス 17">
                <a:extLst>
                  <a:ext uri="{FF2B5EF4-FFF2-40B4-BE49-F238E27FC236}">
                    <a16:creationId xmlns:a16="http://schemas.microsoft.com/office/drawing/2014/main" id="{FFEB75E9-69CB-424F-9CE7-647ACE0F8887}"/>
                  </a:ext>
                </a:extLst>
              </p:cNvPr>
              <p:cNvSpPr txBox="1"/>
              <p:nvPr/>
            </p:nvSpPr>
            <p:spPr>
              <a:xfrm>
                <a:off x="7905833" y="5186668"/>
                <a:ext cx="929452" cy="361617"/>
              </a:xfrm>
              <a:prstGeom prst="rect">
                <a:avLst/>
              </a:prstGeom>
              <a:noFill/>
            </p:spPr>
            <p:txBody>
              <a:bodyPr wrap="square" rtlCol="0">
                <a:normAutofit fontScale="25000" lnSpcReduction="20000"/>
              </a:bodyPr>
              <a:lstStyle/>
              <a:p>
                <a:pPr fontAlgn="base">
                  <a:spcBef>
                    <a:spcPct val="0"/>
                  </a:spcBef>
                  <a:spcAft>
                    <a:spcPct val="0"/>
                  </a:spcAft>
                  <a:defRPr/>
                </a:pPr>
                <a:r>
                  <a:rPr kumimoji="1" lang="en-US" altLang="ja-JP" sz="200" dirty="0">
                    <a:solidFill>
                      <a:srgbClr val="FF0000"/>
                    </a:solidFill>
                    <a:latin typeface="Arial" panose="020B0604020202020204" pitchFamily="34" charset="0"/>
                    <a:ea typeface="ＭＳ Ｐゴシック"/>
                    <a:cs typeface="Arial" panose="020B0604020202020204" pitchFamily="34" charset="0"/>
                  </a:rPr>
                  <a:t> </a:t>
                </a:r>
                <a:r>
                  <a:rPr kumimoji="1" lang="en-US" altLang="ja-JP" sz="200" dirty="0">
                    <a:solidFill>
                      <a:srgbClr val="0000FF"/>
                    </a:solidFill>
                    <a:latin typeface="Arial" panose="020B0604020202020204" pitchFamily="34" charset="0"/>
                    <a:ea typeface="ＭＳ Ｐゴシック"/>
                    <a:cs typeface="Arial" panose="020B0604020202020204" pitchFamily="34" charset="0"/>
                  </a:rPr>
                  <a:t>30</a:t>
                </a:r>
                <a:endParaRPr kumimoji="1" lang="ja-JP" altLang="en-US" sz="200" dirty="0">
                  <a:solidFill>
                    <a:srgbClr val="0000FF"/>
                  </a:solidFill>
                  <a:latin typeface="Arial" panose="020B0604020202020204" pitchFamily="34" charset="0"/>
                  <a:ea typeface="ＭＳ Ｐゴシック"/>
                  <a:cs typeface="Arial" panose="020B0604020202020204" pitchFamily="34" charset="0"/>
                </a:endParaRPr>
              </a:p>
            </p:txBody>
          </p:sp>
          <p:sp>
            <p:nvSpPr>
              <p:cNvPr id="130" name="正方形/長方形 1">
                <a:extLst>
                  <a:ext uri="{FF2B5EF4-FFF2-40B4-BE49-F238E27FC236}">
                    <a16:creationId xmlns:a16="http://schemas.microsoft.com/office/drawing/2014/main" id="{1C16EFDB-A7B1-4E62-A9FC-2757C1AB0478}"/>
                  </a:ext>
                </a:extLst>
              </p:cNvPr>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fontAlgn="base">
                  <a:spcBef>
                    <a:spcPct val="0"/>
                  </a:spcBef>
                  <a:spcAft>
                    <a:spcPct val="0"/>
                  </a:spcAft>
                  <a:defRPr/>
                </a:pPr>
                <a:r>
                  <a:rPr lang="en-SG" sz="200" dirty="0">
                    <a:solidFill>
                      <a:srgbClr val="FFFF00"/>
                    </a:solidFill>
                    <a:latin typeface="Arial" pitchFamily="34" charset="0"/>
                    <a:ea typeface="ＭＳ Ｐゴシック"/>
                    <a:cs typeface="Arial" pitchFamily="34" charset="0"/>
                  </a:rPr>
                  <a:t>Please check carefully</a:t>
                </a:r>
              </a:p>
            </p:txBody>
          </p:sp>
        </p:grpSp>
      </p:grpSp>
      <p:sp>
        <p:nvSpPr>
          <p:cNvPr id="132" name="TextBox 131">
            <a:extLst>
              <a:ext uri="{FF2B5EF4-FFF2-40B4-BE49-F238E27FC236}">
                <a16:creationId xmlns:a16="http://schemas.microsoft.com/office/drawing/2014/main" id="{56082548-2A78-47A6-BD32-D6E9A96D2AF1}"/>
              </a:ext>
            </a:extLst>
          </p:cNvPr>
          <p:cNvSpPr txBox="1"/>
          <p:nvPr/>
        </p:nvSpPr>
        <p:spPr>
          <a:xfrm>
            <a:off x="2678349" y="2141990"/>
            <a:ext cx="1347396"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Insp./urgent Part, </a:t>
            </a:r>
          </a:p>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in order &amp; Map.</a:t>
            </a:r>
          </a:p>
        </p:txBody>
      </p:sp>
      <p:pic>
        <p:nvPicPr>
          <p:cNvPr id="134" name="Picture 133">
            <a:extLst>
              <a:ext uri="{FF2B5EF4-FFF2-40B4-BE49-F238E27FC236}">
                <a16:creationId xmlns:a16="http://schemas.microsoft.com/office/drawing/2014/main" id="{8C565AC1-B40C-4C6D-9FB7-142FD3B62FB8}"/>
              </a:ext>
            </a:extLst>
          </p:cNvPr>
          <p:cNvPicPr>
            <a:picLocks noChangeAspect="1"/>
          </p:cNvPicPr>
          <p:nvPr/>
        </p:nvPicPr>
        <p:blipFill>
          <a:blip r:embed="rId9" cstate="print">
            <a:extLst>
              <a:ext uri="{28A0092B-C50C-407E-A947-70E740481C1C}">
                <a14:useLocalDpi xmlns:a14="http://schemas.microsoft.com/office/drawing/2010/main" val="0"/>
              </a:ext>
            </a:extLst>
          </a:blip>
          <a:srcRect l="13820" r="13872"/>
          <a:stretch>
            <a:fillRect/>
          </a:stretch>
        </p:blipFill>
        <p:spPr bwMode="auto">
          <a:xfrm>
            <a:off x="4191649" y="1362512"/>
            <a:ext cx="338035" cy="322790"/>
          </a:xfrm>
          <a:prstGeom prst="rect">
            <a:avLst/>
          </a:prstGeom>
          <a:solidFill>
            <a:srgbClr val="00B0F0"/>
          </a:solidFill>
          <a:ln w="19050">
            <a:solidFill>
              <a:schemeClr val="tx1"/>
            </a:solidFill>
            <a:miter lim="800000"/>
            <a:headEnd/>
            <a:tailEnd/>
          </a:ln>
        </p:spPr>
      </p:pic>
      <p:sp>
        <p:nvSpPr>
          <p:cNvPr id="136" name="Down Arrow 104">
            <a:extLst>
              <a:ext uri="{FF2B5EF4-FFF2-40B4-BE49-F238E27FC236}">
                <a16:creationId xmlns:a16="http://schemas.microsoft.com/office/drawing/2014/main" id="{2D618B67-B6D8-4756-A6C3-E2500982B7C7}"/>
              </a:ext>
            </a:extLst>
          </p:cNvPr>
          <p:cNvSpPr/>
          <p:nvPr/>
        </p:nvSpPr>
        <p:spPr>
          <a:xfrm rot="16200000">
            <a:off x="4484722" y="1482180"/>
            <a:ext cx="224805" cy="159064"/>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endParaRPr kumimoji="1" lang="en-US" altLang="en-US" b="1">
              <a:solidFill>
                <a:srgbClr val="FFFFFF"/>
              </a:solidFill>
              <a:latin typeface="Calibri" panose="020F0502020204030204" pitchFamily="34" charset="0"/>
              <a:ea typeface="ＭＳ Ｐゴシック"/>
            </a:endParaRPr>
          </a:p>
        </p:txBody>
      </p:sp>
      <p:sp>
        <p:nvSpPr>
          <p:cNvPr id="137" name="フローチャート : 磁気ディスク 40">
            <a:extLst>
              <a:ext uri="{FF2B5EF4-FFF2-40B4-BE49-F238E27FC236}">
                <a16:creationId xmlns:a16="http://schemas.microsoft.com/office/drawing/2014/main" id="{FFC81115-5051-4C5E-8521-048D4C0ED0A3}"/>
              </a:ext>
            </a:extLst>
          </p:cNvPr>
          <p:cNvSpPr>
            <a:spLocks noChangeArrowheads="1"/>
          </p:cNvSpPr>
          <p:nvPr/>
        </p:nvSpPr>
        <p:spPr bwMode="auto">
          <a:xfrm>
            <a:off x="4155328" y="1770605"/>
            <a:ext cx="420295" cy="296059"/>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DB</a:t>
            </a:r>
            <a:endParaRPr lang="en-SG" sz="1100" b="1" kern="0" dirty="0">
              <a:solidFill>
                <a:prstClr val="white"/>
              </a:solidFill>
              <a:latin typeface="Arial" pitchFamily="34" charset="0"/>
              <a:ea typeface="Meiryo UI" panose="020B0604030504040204" pitchFamily="50" charset="-128"/>
              <a:cs typeface="Arial" pitchFamily="34" charset="0"/>
            </a:endParaRPr>
          </a:p>
        </p:txBody>
      </p:sp>
      <p:sp>
        <p:nvSpPr>
          <p:cNvPr id="141" name="TextBox 140">
            <a:extLst>
              <a:ext uri="{FF2B5EF4-FFF2-40B4-BE49-F238E27FC236}">
                <a16:creationId xmlns:a16="http://schemas.microsoft.com/office/drawing/2014/main" id="{7E6D37EC-36FB-4951-B38C-2DDC9E3B0718}"/>
              </a:ext>
            </a:extLst>
          </p:cNvPr>
          <p:cNvSpPr txBox="1"/>
          <p:nvPr/>
        </p:nvSpPr>
        <p:spPr>
          <a:xfrm>
            <a:off x="4092178" y="2143381"/>
            <a:ext cx="1347396"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Check Part by character scan</a:t>
            </a:r>
          </a:p>
        </p:txBody>
      </p:sp>
      <p:pic>
        <p:nvPicPr>
          <p:cNvPr id="142" name="Picture 2" descr="C:\Users\2005293\Desktop\New folder\IMG_1643.JPG">
            <a:extLst>
              <a:ext uri="{FF2B5EF4-FFF2-40B4-BE49-F238E27FC236}">
                <a16:creationId xmlns:a16="http://schemas.microsoft.com/office/drawing/2014/main" id="{1265C3C0-FB41-4551-BE91-C569F46E04B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2823" t="11967" r="13267" b="18587"/>
          <a:stretch/>
        </p:blipFill>
        <p:spPr bwMode="auto">
          <a:xfrm rot="10800000">
            <a:off x="5532010" y="1403525"/>
            <a:ext cx="679099" cy="660571"/>
          </a:xfrm>
          <a:prstGeom prst="rect">
            <a:avLst/>
          </a:prstGeom>
          <a:noFill/>
          <a:extLst>
            <a:ext uri="{909E8E84-426E-40DD-AFC4-6F175D3DCCD1}">
              <a14:hiddenFill xmlns:a14="http://schemas.microsoft.com/office/drawing/2010/main">
                <a:solidFill>
                  <a:srgbClr val="FFFFFF"/>
                </a:solidFill>
              </a14:hiddenFill>
            </a:ext>
          </a:extLst>
        </p:spPr>
      </p:pic>
      <p:sp>
        <p:nvSpPr>
          <p:cNvPr id="145" name="フローチャート : 磁気ディスク 40">
            <a:extLst>
              <a:ext uri="{FF2B5EF4-FFF2-40B4-BE49-F238E27FC236}">
                <a16:creationId xmlns:a16="http://schemas.microsoft.com/office/drawing/2014/main" id="{D5F3A058-333D-499A-A4FD-8074BACD4F0E}"/>
              </a:ext>
            </a:extLst>
          </p:cNvPr>
          <p:cNvSpPr>
            <a:spLocks noChangeArrowheads="1"/>
          </p:cNvSpPr>
          <p:nvPr/>
        </p:nvSpPr>
        <p:spPr bwMode="auto">
          <a:xfrm>
            <a:off x="6279452" y="1770605"/>
            <a:ext cx="420295" cy="296059"/>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DB</a:t>
            </a:r>
            <a:endParaRPr lang="en-SG" sz="1100" b="1" kern="0" dirty="0">
              <a:solidFill>
                <a:prstClr val="white"/>
              </a:solidFill>
              <a:latin typeface="Arial" pitchFamily="34" charset="0"/>
              <a:ea typeface="Meiryo UI" panose="020B0604030504040204" pitchFamily="50" charset="-128"/>
              <a:cs typeface="Arial" pitchFamily="34" charset="0"/>
            </a:endParaRPr>
          </a:p>
        </p:txBody>
      </p:sp>
      <p:sp>
        <p:nvSpPr>
          <p:cNvPr id="146" name="TextBox 145">
            <a:extLst>
              <a:ext uri="{FF2B5EF4-FFF2-40B4-BE49-F238E27FC236}">
                <a16:creationId xmlns:a16="http://schemas.microsoft.com/office/drawing/2014/main" id="{9A2A4D13-7663-419E-9E60-34612A30BAB7}"/>
              </a:ext>
            </a:extLst>
          </p:cNvPr>
          <p:cNvSpPr txBox="1"/>
          <p:nvPr/>
        </p:nvSpPr>
        <p:spPr>
          <a:xfrm>
            <a:off x="5489398" y="2138492"/>
            <a:ext cx="1266010"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Scan part card in DIP Process </a:t>
            </a:r>
          </a:p>
        </p:txBody>
      </p:sp>
      <p:sp>
        <p:nvSpPr>
          <p:cNvPr id="149" name="TextBox 148">
            <a:extLst>
              <a:ext uri="{FF2B5EF4-FFF2-40B4-BE49-F238E27FC236}">
                <a16:creationId xmlns:a16="http://schemas.microsoft.com/office/drawing/2014/main" id="{F24ECAAD-021B-4A0E-9104-B26AB6C70E4B}"/>
              </a:ext>
            </a:extLst>
          </p:cNvPr>
          <p:cNvSpPr txBox="1"/>
          <p:nvPr/>
        </p:nvSpPr>
        <p:spPr>
          <a:xfrm>
            <a:off x="6822688" y="2138147"/>
            <a:ext cx="1278723"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Improve PMG delivery process</a:t>
            </a:r>
          </a:p>
        </p:txBody>
      </p:sp>
      <p:sp>
        <p:nvSpPr>
          <p:cNvPr id="154" name="フローチャート : 磁気ディスク 40">
            <a:extLst>
              <a:ext uri="{FF2B5EF4-FFF2-40B4-BE49-F238E27FC236}">
                <a16:creationId xmlns:a16="http://schemas.microsoft.com/office/drawing/2014/main" id="{23B5D53E-E33A-4075-9684-CF52C6323951}"/>
              </a:ext>
            </a:extLst>
          </p:cNvPr>
          <p:cNvSpPr>
            <a:spLocks noChangeArrowheads="1"/>
          </p:cNvSpPr>
          <p:nvPr/>
        </p:nvSpPr>
        <p:spPr bwMode="auto">
          <a:xfrm>
            <a:off x="7606601" y="1770603"/>
            <a:ext cx="420295" cy="296060"/>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SAP</a:t>
            </a:r>
            <a:endParaRPr lang="en-SG" sz="1200" b="1" kern="0" dirty="0">
              <a:solidFill>
                <a:prstClr val="white"/>
              </a:solidFill>
              <a:latin typeface="Arial" pitchFamily="34" charset="0"/>
              <a:ea typeface="Meiryo UI" panose="020B0604030504040204" pitchFamily="50" charset="-128"/>
              <a:cs typeface="Arial" pitchFamily="34" charset="0"/>
            </a:endParaRPr>
          </a:p>
        </p:txBody>
      </p:sp>
      <p:sp>
        <p:nvSpPr>
          <p:cNvPr id="155" name="Down Arrow 104">
            <a:extLst>
              <a:ext uri="{FF2B5EF4-FFF2-40B4-BE49-F238E27FC236}">
                <a16:creationId xmlns:a16="http://schemas.microsoft.com/office/drawing/2014/main" id="{A1E330A3-0C21-4021-B973-9D4589662C71}"/>
              </a:ext>
            </a:extLst>
          </p:cNvPr>
          <p:cNvSpPr/>
          <p:nvPr/>
        </p:nvSpPr>
        <p:spPr>
          <a:xfrm>
            <a:off x="7723630" y="1672349"/>
            <a:ext cx="224805" cy="159064"/>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endParaRPr kumimoji="1" lang="en-US" altLang="en-US" b="1">
              <a:solidFill>
                <a:srgbClr val="FFFFFF"/>
              </a:solidFill>
              <a:latin typeface="Calibri" panose="020F0502020204030204" pitchFamily="34" charset="0"/>
              <a:ea typeface="ＭＳ Ｐゴシック"/>
            </a:endParaRPr>
          </a:p>
        </p:txBody>
      </p:sp>
      <p:pic>
        <p:nvPicPr>
          <p:cNvPr id="11" name="Picture 10">
            <a:extLst>
              <a:ext uri="{FF2B5EF4-FFF2-40B4-BE49-F238E27FC236}">
                <a16:creationId xmlns:a16="http://schemas.microsoft.com/office/drawing/2014/main" id="{B4CA485F-AFD7-4659-BE10-5D2A76D164A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9432" t="21091" r="7561" b="19653"/>
          <a:stretch/>
        </p:blipFill>
        <p:spPr>
          <a:xfrm>
            <a:off x="7644022" y="1377798"/>
            <a:ext cx="393102" cy="300856"/>
          </a:xfrm>
          <a:prstGeom prst="rect">
            <a:avLst/>
          </a:prstGeom>
        </p:spPr>
      </p:pic>
      <p:grpSp>
        <p:nvGrpSpPr>
          <p:cNvPr id="157" name="Group 156">
            <a:extLst>
              <a:ext uri="{FF2B5EF4-FFF2-40B4-BE49-F238E27FC236}">
                <a16:creationId xmlns:a16="http://schemas.microsoft.com/office/drawing/2014/main" id="{981CD1AF-935A-4B6E-B915-CF9DDBF66E9C}"/>
              </a:ext>
            </a:extLst>
          </p:cNvPr>
          <p:cNvGrpSpPr/>
          <p:nvPr/>
        </p:nvGrpSpPr>
        <p:grpSpPr>
          <a:xfrm>
            <a:off x="6268063" y="1388378"/>
            <a:ext cx="443338" cy="318680"/>
            <a:chOff x="4852049" y="1727863"/>
            <a:chExt cx="1419070" cy="1169265"/>
          </a:xfrm>
        </p:grpSpPr>
        <p:grpSp>
          <p:nvGrpSpPr>
            <p:cNvPr id="158" name="グループ化 55">
              <a:extLst>
                <a:ext uri="{FF2B5EF4-FFF2-40B4-BE49-F238E27FC236}">
                  <a16:creationId xmlns:a16="http://schemas.microsoft.com/office/drawing/2014/main" id="{54A0219F-48AE-441D-B649-ED515FC11FB4}"/>
                </a:ext>
              </a:extLst>
            </p:cNvPr>
            <p:cNvGrpSpPr>
              <a:grpSpLocks/>
            </p:cNvGrpSpPr>
            <p:nvPr/>
          </p:nvGrpSpPr>
          <p:grpSpPr bwMode="auto">
            <a:xfrm>
              <a:off x="4852049" y="1727863"/>
              <a:ext cx="1419070" cy="1169265"/>
              <a:chOff x="1092876" y="1546802"/>
              <a:chExt cx="1123820" cy="946094"/>
            </a:xfrm>
          </p:grpSpPr>
          <p:sp>
            <p:nvSpPr>
              <p:cNvPr id="160" name="正方形/長方形 56">
                <a:extLst>
                  <a:ext uri="{FF2B5EF4-FFF2-40B4-BE49-F238E27FC236}">
                    <a16:creationId xmlns:a16="http://schemas.microsoft.com/office/drawing/2014/main" id="{FFC5A6E2-21BE-4D0F-AC68-14536F7EAF0D}"/>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161" name="正方形/長方形 57">
                <a:extLst>
                  <a:ext uri="{FF2B5EF4-FFF2-40B4-BE49-F238E27FC236}">
                    <a16:creationId xmlns:a16="http://schemas.microsoft.com/office/drawing/2014/main" id="{CBBCFC99-7E8D-4436-8AD9-2C06A96E7A7B}"/>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200" dirty="0">
                  <a:solidFill>
                    <a:srgbClr val="FFFFFF"/>
                  </a:solidFill>
                  <a:latin typeface="Arial" panose="020B0604020202020204" pitchFamily="34" charset="0"/>
                  <a:ea typeface="ＭＳ Ｐゴシック"/>
                  <a:cs typeface="Arial" panose="020B0604020202020204" pitchFamily="34" charset="0"/>
                </a:endParaRPr>
              </a:p>
            </p:txBody>
          </p:sp>
          <p:sp>
            <p:nvSpPr>
              <p:cNvPr id="162" name="正方形/長方形 58">
                <a:extLst>
                  <a:ext uri="{FF2B5EF4-FFF2-40B4-BE49-F238E27FC236}">
                    <a16:creationId xmlns:a16="http://schemas.microsoft.com/office/drawing/2014/main" id="{AAE92901-D03B-4267-94B2-AF2A3F94866E}"/>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163" name="正方形/長方形 59">
                <a:extLst>
                  <a:ext uri="{FF2B5EF4-FFF2-40B4-BE49-F238E27FC236}">
                    <a16:creationId xmlns:a16="http://schemas.microsoft.com/office/drawing/2014/main" id="{826F5CED-2D12-4B28-A530-BEABFAD2C4E4}"/>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grpSp>
        <p:sp>
          <p:nvSpPr>
            <p:cNvPr id="159" name="正方形/長方形 70">
              <a:extLst>
                <a:ext uri="{FF2B5EF4-FFF2-40B4-BE49-F238E27FC236}">
                  <a16:creationId xmlns:a16="http://schemas.microsoft.com/office/drawing/2014/main" id="{E73262A6-2FE2-411D-AD26-68D571341332}"/>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anchor="ctr" anchorCtr="1"/>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r>
                <a:rPr lang="en-SG" altLang="vi-VN" sz="900" b="0" dirty="0">
                  <a:solidFill>
                    <a:srgbClr val="000000"/>
                  </a:solidFill>
                </a:rPr>
                <a:t>Sys</a:t>
              </a:r>
            </a:p>
          </p:txBody>
        </p:sp>
      </p:grpSp>
      <p:grpSp>
        <p:nvGrpSpPr>
          <p:cNvPr id="164" name="Group 163">
            <a:extLst>
              <a:ext uri="{FF2B5EF4-FFF2-40B4-BE49-F238E27FC236}">
                <a16:creationId xmlns:a16="http://schemas.microsoft.com/office/drawing/2014/main" id="{9535D253-C897-46FE-992D-95CDD60A84A3}"/>
              </a:ext>
            </a:extLst>
          </p:cNvPr>
          <p:cNvGrpSpPr/>
          <p:nvPr/>
        </p:nvGrpSpPr>
        <p:grpSpPr>
          <a:xfrm>
            <a:off x="6881184" y="1399813"/>
            <a:ext cx="592981" cy="291908"/>
            <a:chOff x="5002072" y="2355721"/>
            <a:chExt cx="941525" cy="463825"/>
          </a:xfrm>
        </p:grpSpPr>
        <p:pic>
          <p:nvPicPr>
            <p:cNvPr id="165" name="Picture 164">
              <a:extLst>
                <a:ext uri="{FF2B5EF4-FFF2-40B4-BE49-F238E27FC236}">
                  <a16:creationId xmlns:a16="http://schemas.microsoft.com/office/drawing/2014/main" id="{4FF4C779-A184-4948-A9ED-F9B7E5D609DC}"/>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val="0"/>
                </a:ext>
              </a:extLst>
            </a:blip>
            <a:srcRect l="10806" t="30753" r="12257" b="23441"/>
            <a:stretch/>
          </p:blipFill>
          <p:spPr>
            <a:xfrm>
              <a:off x="5002072" y="2355721"/>
              <a:ext cx="941525" cy="463825"/>
            </a:xfrm>
            <a:prstGeom prst="rect">
              <a:avLst/>
            </a:prstGeom>
            <a:ln>
              <a:solidFill>
                <a:srgbClr val="0000FF"/>
              </a:solidFill>
            </a:ln>
          </p:spPr>
        </p:pic>
        <p:pic>
          <p:nvPicPr>
            <p:cNvPr id="166" name="図 59">
              <a:extLst>
                <a:ext uri="{FF2B5EF4-FFF2-40B4-BE49-F238E27FC236}">
                  <a16:creationId xmlns:a16="http://schemas.microsoft.com/office/drawing/2014/main" id="{42C469DB-7AF8-4F8A-9945-9BA32B828A4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80327" y="2391129"/>
              <a:ext cx="199894" cy="307403"/>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grpSp>
      <p:sp>
        <p:nvSpPr>
          <p:cNvPr id="167" name="二等辺三角形 7172">
            <a:extLst>
              <a:ext uri="{FF2B5EF4-FFF2-40B4-BE49-F238E27FC236}">
                <a16:creationId xmlns:a16="http://schemas.microsoft.com/office/drawing/2014/main" id="{0F676A5D-0949-4694-AE42-972238B34DC3}"/>
              </a:ext>
            </a:extLst>
          </p:cNvPr>
          <p:cNvSpPr>
            <a:spLocks noChangeArrowheads="1"/>
          </p:cNvSpPr>
          <p:nvPr/>
        </p:nvSpPr>
        <p:spPr bwMode="auto">
          <a:xfrm rot="5400000">
            <a:off x="7501466" y="1384187"/>
            <a:ext cx="123839" cy="198795"/>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a:extLst/>
        </p:spPr>
        <p:txBody>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SG" sz="1200">
              <a:solidFill>
                <a:srgbClr val="000000"/>
              </a:solidFill>
              <a:latin typeface="Arial" panose="020B0604020202020204" pitchFamily="34" charset="0"/>
              <a:ea typeface="ＭＳ Ｐゴシック"/>
              <a:cs typeface="Arial" pitchFamily="34" charset="0"/>
            </a:endParaRPr>
          </a:p>
        </p:txBody>
      </p:sp>
      <p:sp>
        <p:nvSpPr>
          <p:cNvPr id="168" name="TextBox 167">
            <a:extLst>
              <a:ext uri="{FF2B5EF4-FFF2-40B4-BE49-F238E27FC236}">
                <a16:creationId xmlns:a16="http://schemas.microsoft.com/office/drawing/2014/main" id="{26CBEB29-13FB-4E5F-8289-90167BF4B275}"/>
              </a:ext>
            </a:extLst>
          </p:cNvPr>
          <p:cNvSpPr txBox="1"/>
          <p:nvPr/>
        </p:nvSpPr>
        <p:spPr>
          <a:xfrm>
            <a:off x="8163714" y="2135761"/>
            <a:ext cx="983990"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Control Sub  &amp; SP Mat.</a:t>
            </a:r>
          </a:p>
        </p:txBody>
      </p:sp>
      <p:sp>
        <p:nvSpPr>
          <p:cNvPr id="169" name="TextBox 168">
            <a:extLst>
              <a:ext uri="{FF2B5EF4-FFF2-40B4-BE49-F238E27FC236}">
                <a16:creationId xmlns:a16="http://schemas.microsoft.com/office/drawing/2014/main" id="{4E2FDA05-D38E-4F7B-B5A9-16418B2B88D6}"/>
              </a:ext>
            </a:extLst>
          </p:cNvPr>
          <p:cNvSpPr txBox="1"/>
          <p:nvPr/>
        </p:nvSpPr>
        <p:spPr>
          <a:xfrm>
            <a:off x="10108902" y="2128902"/>
            <a:ext cx="714873"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E-Tally Control</a:t>
            </a:r>
          </a:p>
        </p:txBody>
      </p:sp>
      <p:pic>
        <p:nvPicPr>
          <p:cNvPr id="170" name="Picture 2">
            <a:extLst>
              <a:ext uri="{FF2B5EF4-FFF2-40B4-BE49-F238E27FC236}">
                <a16:creationId xmlns:a16="http://schemas.microsoft.com/office/drawing/2014/main" id="{2F75689E-64EE-416F-9567-FC4BDBC08CAB}"/>
              </a:ext>
            </a:extLst>
          </p:cNvPr>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rightnessContrast bright="12000"/>
                    </a14:imgEffect>
                  </a14:imgLayer>
                </a14:imgProps>
              </a:ext>
              <a:ext uri="{28A0092B-C50C-407E-A947-70E740481C1C}">
                <a14:useLocalDpi xmlns:a14="http://schemas.microsoft.com/office/drawing/2010/main" val="0"/>
              </a:ext>
            </a:extLst>
          </a:blip>
          <a:srcRect l="14032"/>
          <a:stretch/>
        </p:blipFill>
        <p:spPr bwMode="auto">
          <a:xfrm flipH="1">
            <a:off x="9163409" y="1298102"/>
            <a:ext cx="893912" cy="848194"/>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 name="TextBox 170">
            <a:extLst>
              <a:ext uri="{FF2B5EF4-FFF2-40B4-BE49-F238E27FC236}">
                <a16:creationId xmlns:a16="http://schemas.microsoft.com/office/drawing/2014/main" id="{18CF1048-69C2-426E-AF4B-EC4242883B25}"/>
              </a:ext>
            </a:extLst>
          </p:cNvPr>
          <p:cNvSpPr txBox="1"/>
          <p:nvPr/>
        </p:nvSpPr>
        <p:spPr>
          <a:xfrm>
            <a:off x="9214817" y="2135761"/>
            <a:ext cx="828325"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Multi Job by Tablet</a:t>
            </a:r>
          </a:p>
        </p:txBody>
      </p:sp>
      <p:pic>
        <p:nvPicPr>
          <p:cNvPr id="176" name="Picture 175">
            <a:extLst>
              <a:ext uri="{FF2B5EF4-FFF2-40B4-BE49-F238E27FC236}">
                <a16:creationId xmlns:a16="http://schemas.microsoft.com/office/drawing/2014/main" id="{E4ACD0D0-47C5-4087-895A-FB5624106CC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3000" t="2000" r="20000"/>
          <a:stretch/>
        </p:blipFill>
        <p:spPr>
          <a:xfrm>
            <a:off x="8885105" y="1360932"/>
            <a:ext cx="224310" cy="446667"/>
          </a:xfrm>
          <a:prstGeom prst="rect">
            <a:avLst/>
          </a:prstGeom>
        </p:spPr>
      </p:pic>
      <p:sp>
        <p:nvSpPr>
          <p:cNvPr id="177" name="二等辺三角形 7172">
            <a:extLst>
              <a:ext uri="{FF2B5EF4-FFF2-40B4-BE49-F238E27FC236}">
                <a16:creationId xmlns:a16="http://schemas.microsoft.com/office/drawing/2014/main" id="{3C94894D-CFA0-4558-8867-38A4D6F33E62}"/>
              </a:ext>
            </a:extLst>
          </p:cNvPr>
          <p:cNvSpPr>
            <a:spLocks noChangeArrowheads="1"/>
          </p:cNvSpPr>
          <p:nvPr/>
        </p:nvSpPr>
        <p:spPr bwMode="auto">
          <a:xfrm rot="5400000">
            <a:off x="8671408" y="1350711"/>
            <a:ext cx="181312" cy="264596"/>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a:extLst/>
        </p:spPr>
        <p:txBody>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SG" sz="1200">
              <a:solidFill>
                <a:srgbClr val="000000"/>
              </a:solidFill>
              <a:latin typeface="Arial" panose="020B0604020202020204" pitchFamily="34" charset="0"/>
              <a:ea typeface="ＭＳ Ｐゴシック"/>
              <a:cs typeface="Arial" pitchFamily="34" charset="0"/>
            </a:endParaRPr>
          </a:p>
        </p:txBody>
      </p:sp>
      <p:grpSp>
        <p:nvGrpSpPr>
          <p:cNvPr id="12" name="Group 11">
            <a:extLst>
              <a:ext uri="{FF2B5EF4-FFF2-40B4-BE49-F238E27FC236}">
                <a16:creationId xmlns:a16="http://schemas.microsoft.com/office/drawing/2014/main" id="{ABF39BA6-D1DA-4BE6-942F-73DF50C2680A}"/>
              </a:ext>
            </a:extLst>
          </p:cNvPr>
          <p:cNvGrpSpPr/>
          <p:nvPr/>
        </p:nvGrpSpPr>
        <p:grpSpPr>
          <a:xfrm>
            <a:off x="8198717" y="1403448"/>
            <a:ext cx="411494" cy="668526"/>
            <a:chOff x="4426857" y="3176938"/>
            <a:chExt cx="678543" cy="1006804"/>
          </a:xfrm>
        </p:grpSpPr>
        <p:sp>
          <p:nvSpPr>
            <p:cNvPr id="178" name="Line 661">
              <a:extLst>
                <a:ext uri="{FF2B5EF4-FFF2-40B4-BE49-F238E27FC236}">
                  <a16:creationId xmlns:a16="http://schemas.microsoft.com/office/drawing/2014/main" id="{D345C22C-4F25-4A2A-AF1C-43A2AFECFD72}"/>
                </a:ext>
              </a:extLst>
            </p:cNvPr>
            <p:cNvSpPr>
              <a:spLocks noChangeShapeType="1"/>
            </p:cNvSpPr>
            <p:nvPr/>
          </p:nvSpPr>
          <p:spPr bwMode="auto">
            <a:xfrm flipV="1">
              <a:off x="4861833" y="3881711"/>
              <a:ext cx="142373" cy="1097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nvGrpSpPr>
            <p:cNvPr id="179" name="Group 178">
              <a:extLst>
                <a:ext uri="{FF2B5EF4-FFF2-40B4-BE49-F238E27FC236}">
                  <a16:creationId xmlns:a16="http://schemas.microsoft.com/office/drawing/2014/main" id="{C75CAD72-6954-455C-86AF-6A908AE1F700}"/>
                </a:ext>
              </a:extLst>
            </p:cNvPr>
            <p:cNvGrpSpPr>
              <a:grpSpLocks/>
            </p:cNvGrpSpPr>
            <p:nvPr/>
          </p:nvGrpSpPr>
          <p:grpSpPr bwMode="auto">
            <a:xfrm>
              <a:off x="4426857" y="3276599"/>
              <a:ext cx="678543" cy="907143"/>
              <a:chOff x="2400" y="2928"/>
              <a:chExt cx="1067" cy="1240"/>
            </a:xfrm>
          </p:grpSpPr>
          <p:sp>
            <p:nvSpPr>
              <p:cNvPr id="206" name="AutoShape 663">
                <a:extLst>
                  <a:ext uri="{FF2B5EF4-FFF2-40B4-BE49-F238E27FC236}">
                    <a16:creationId xmlns:a16="http://schemas.microsoft.com/office/drawing/2014/main" id="{9FAC4EF6-F7C5-4B1E-8B8B-32371511B0DF}"/>
                  </a:ext>
                </a:extLst>
              </p:cNvPr>
              <p:cNvSpPr>
                <a:spLocks noChangeArrowheads="1"/>
              </p:cNvSpPr>
              <p:nvPr/>
            </p:nvSpPr>
            <p:spPr bwMode="auto">
              <a:xfrm rot="16200000" flipH="1">
                <a:off x="1926" y="3411"/>
                <a:ext cx="1200" cy="240"/>
              </a:xfrm>
              <a:prstGeom prst="parallelogram">
                <a:avLst>
                  <a:gd name="adj" fmla="val 99144"/>
                </a:avLst>
              </a:prstGeom>
              <a:solidFill>
                <a:srgbClr val="FF7C80">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7" name="AutoShape 664">
                <a:extLst>
                  <a:ext uri="{FF2B5EF4-FFF2-40B4-BE49-F238E27FC236}">
                    <a16:creationId xmlns:a16="http://schemas.microsoft.com/office/drawing/2014/main" id="{31B63FD8-361D-434A-B335-88D958F2E6FB}"/>
                  </a:ext>
                </a:extLst>
              </p:cNvPr>
              <p:cNvSpPr>
                <a:spLocks noChangeArrowheads="1"/>
              </p:cNvSpPr>
              <p:nvPr/>
            </p:nvSpPr>
            <p:spPr bwMode="auto">
              <a:xfrm>
                <a:off x="2404" y="3920"/>
                <a:ext cx="1063" cy="248"/>
              </a:xfrm>
              <a:prstGeom prst="parallelogram">
                <a:avLst>
                  <a:gd name="adj" fmla="val 98386"/>
                </a:avLst>
              </a:prstGeom>
              <a:solidFill>
                <a:srgbClr val="FF9999">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8" name="AutoShape 665">
                <a:extLst>
                  <a:ext uri="{FF2B5EF4-FFF2-40B4-BE49-F238E27FC236}">
                    <a16:creationId xmlns:a16="http://schemas.microsoft.com/office/drawing/2014/main" id="{EFA5E9FA-A5B2-4D57-804D-CBD7F8D92FBB}"/>
                  </a:ext>
                </a:extLst>
              </p:cNvPr>
              <p:cNvSpPr>
                <a:spLocks noChangeArrowheads="1"/>
              </p:cNvSpPr>
              <p:nvPr/>
            </p:nvSpPr>
            <p:spPr bwMode="auto">
              <a:xfrm>
                <a:off x="3167" y="3882"/>
                <a:ext cx="298" cy="286"/>
              </a:xfrm>
              <a:prstGeom prst="cube">
                <a:avLst>
                  <a:gd name="adj" fmla="val 86296"/>
                </a:avLst>
              </a:prstGeom>
              <a:solidFill>
                <a:srgbClr val="FF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9" name="AutoShape 666">
                <a:extLst>
                  <a:ext uri="{FF2B5EF4-FFF2-40B4-BE49-F238E27FC236}">
                    <a16:creationId xmlns:a16="http://schemas.microsoft.com/office/drawing/2014/main" id="{7CB7DE75-6DCC-4CFE-9A08-61066233412D}"/>
                  </a:ext>
                </a:extLst>
              </p:cNvPr>
              <p:cNvSpPr>
                <a:spLocks noChangeArrowheads="1"/>
              </p:cNvSpPr>
              <p:nvPr/>
            </p:nvSpPr>
            <p:spPr bwMode="auto">
              <a:xfrm>
                <a:off x="2407" y="3882"/>
                <a:ext cx="298" cy="286"/>
              </a:xfrm>
              <a:prstGeom prst="cube">
                <a:avLst>
                  <a:gd name="adj" fmla="val 86296"/>
                </a:avLst>
              </a:prstGeom>
              <a:solidFill>
                <a:srgbClr val="FF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0" name="AutoShape 667">
                <a:extLst>
                  <a:ext uri="{FF2B5EF4-FFF2-40B4-BE49-F238E27FC236}">
                    <a16:creationId xmlns:a16="http://schemas.microsoft.com/office/drawing/2014/main" id="{BCF59C41-8991-48C6-9021-60118233B283}"/>
                  </a:ext>
                </a:extLst>
              </p:cNvPr>
              <p:cNvSpPr>
                <a:spLocks noChangeArrowheads="1"/>
              </p:cNvSpPr>
              <p:nvPr/>
            </p:nvSpPr>
            <p:spPr bwMode="auto">
              <a:xfrm>
                <a:off x="2773" y="3882"/>
                <a:ext cx="298" cy="286"/>
              </a:xfrm>
              <a:prstGeom prst="cube">
                <a:avLst>
                  <a:gd name="adj" fmla="val 86296"/>
                </a:avLst>
              </a:prstGeom>
              <a:solidFill>
                <a:srgbClr val="FF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1" name="AutoShape 668">
                <a:extLst>
                  <a:ext uri="{FF2B5EF4-FFF2-40B4-BE49-F238E27FC236}">
                    <a16:creationId xmlns:a16="http://schemas.microsoft.com/office/drawing/2014/main" id="{7DC6B11A-3DBF-424D-AAED-88B03B85AFC8}"/>
                  </a:ext>
                </a:extLst>
              </p:cNvPr>
              <p:cNvSpPr>
                <a:spLocks noChangeArrowheads="1"/>
              </p:cNvSpPr>
              <p:nvPr/>
            </p:nvSpPr>
            <p:spPr bwMode="auto">
              <a:xfrm>
                <a:off x="2400" y="3878"/>
                <a:ext cx="1063" cy="248"/>
              </a:xfrm>
              <a:prstGeom prst="parallelogram">
                <a:avLst>
                  <a:gd name="adj" fmla="val 98386"/>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2" name="AutoShape 669">
                <a:extLst>
                  <a:ext uri="{FF2B5EF4-FFF2-40B4-BE49-F238E27FC236}">
                    <a16:creationId xmlns:a16="http://schemas.microsoft.com/office/drawing/2014/main" id="{3DBC998A-6DD7-4B31-8203-6FD0BA1966D3}"/>
                  </a:ext>
                </a:extLst>
              </p:cNvPr>
              <p:cNvSpPr>
                <a:spLocks noChangeArrowheads="1"/>
              </p:cNvSpPr>
              <p:nvPr/>
            </p:nvSpPr>
            <p:spPr bwMode="auto">
              <a:xfrm>
                <a:off x="3411" y="2930"/>
                <a:ext cx="48" cy="960"/>
              </a:xfrm>
              <a:prstGeom prst="cube">
                <a:avLst>
                  <a:gd name="adj" fmla="val 25000"/>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3" name="AutoShape 670">
                <a:extLst>
                  <a:ext uri="{FF2B5EF4-FFF2-40B4-BE49-F238E27FC236}">
                    <a16:creationId xmlns:a16="http://schemas.microsoft.com/office/drawing/2014/main" id="{5DFF1B3E-97F2-4224-B458-67DC830FD668}"/>
                  </a:ext>
                </a:extLst>
              </p:cNvPr>
              <p:cNvSpPr>
                <a:spLocks noChangeArrowheads="1"/>
              </p:cNvSpPr>
              <p:nvPr/>
            </p:nvSpPr>
            <p:spPr bwMode="auto">
              <a:xfrm>
                <a:off x="2637" y="2928"/>
                <a:ext cx="48" cy="960"/>
              </a:xfrm>
              <a:prstGeom prst="cube">
                <a:avLst>
                  <a:gd name="adj" fmla="val 25000"/>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4" name="AutoShape 671">
                <a:extLst>
                  <a:ext uri="{FF2B5EF4-FFF2-40B4-BE49-F238E27FC236}">
                    <a16:creationId xmlns:a16="http://schemas.microsoft.com/office/drawing/2014/main" id="{1F1FEC07-8599-4133-A3F4-A1CC0C273CEA}"/>
                  </a:ext>
                </a:extLst>
              </p:cNvPr>
              <p:cNvSpPr>
                <a:spLocks noChangeArrowheads="1"/>
              </p:cNvSpPr>
              <p:nvPr/>
            </p:nvSpPr>
            <p:spPr bwMode="auto">
              <a:xfrm>
                <a:off x="2407" y="3164"/>
                <a:ext cx="48" cy="960"/>
              </a:xfrm>
              <a:prstGeom prst="cube">
                <a:avLst>
                  <a:gd name="adj" fmla="val 25000"/>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5" name="AutoShape 672">
                <a:extLst>
                  <a:ext uri="{FF2B5EF4-FFF2-40B4-BE49-F238E27FC236}">
                    <a16:creationId xmlns:a16="http://schemas.microsoft.com/office/drawing/2014/main" id="{BA8526F6-8FE0-4E42-88F5-2E4B05537E29}"/>
                  </a:ext>
                </a:extLst>
              </p:cNvPr>
              <p:cNvSpPr>
                <a:spLocks noChangeArrowheads="1"/>
              </p:cNvSpPr>
              <p:nvPr/>
            </p:nvSpPr>
            <p:spPr bwMode="auto">
              <a:xfrm rot="16200000" flipH="1">
                <a:off x="2595" y="3664"/>
                <a:ext cx="668" cy="240"/>
              </a:xfrm>
              <a:prstGeom prst="parallelogram">
                <a:avLst>
                  <a:gd name="adj" fmla="val 99156"/>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6" name="AutoShape 673">
                <a:extLst>
                  <a:ext uri="{FF2B5EF4-FFF2-40B4-BE49-F238E27FC236}">
                    <a16:creationId xmlns:a16="http://schemas.microsoft.com/office/drawing/2014/main" id="{66C63F66-1A43-4974-9CC9-3898B48BEAA7}"/>
                  </a:ext>
                </a:extLst>
              </p:cNvPr>
              <p:cNvSpPr>
                <a:spLocks noChangeArrowheads="1"/>
              </p:cNvSpPr>
              <p:nvPr/>
            </p:nvSpPr>
            <p:spPr bwMode="auto">
              <a:xfrm>
                <a:off x="2455" y="3434"/>
                <a:ext cx="958" cy="248"/>
              </a:xfrm>
              <a:prstGeom prst="parallelogram">
                <a:avLst>
                  <a:gd name="adj" fmla="val 88668"/>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7" name="AutoShape 674">
                <a:extLst>
                  <a:ext uri="{FF2B5EF4-FFF2-40B4-BE49-F238E27FC236}">
                    <a16:creationId xmlns:a16="http://schemas.microsoft.com/office/drawing/2014/main" id="{16FD5A1E-057C-4384-A167-C0C471ACCE85}"/>
                  </a:ext>
                </a:extLst>
              </p:cNvPr>
              <p:cNvSpPr>
                <a:spLocks noChangeArrowheads="1"/>
              </p:cNvSpPr>
              <p:nvPr/>
            </p:nvSpPr>
            <p:spPr bwMode="auto">
              <a:xfrm>
                <a:off x="3181" y="3166"/>
                <a:ext cx="48" cy="960"/>
              </a:xfrm>
              <a:prstGeom prst="cube">
                <a:avLst>
                  <a:gd name="adj" fmla="val 25000"/>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8" name="AutoShape 675">
                <a:extLst>
                  <a:ext uri="{FF2B5EF4-FFF2-40B4-BE49-F238E27FC236}">
                    <a16:creationId xmlns:a16="http://schemas.microsoft.com/office/drawing/2014/main" id="{16A13E4B-DB74-4963-B597-28627E81D7D1}"/>
                  </a:ext>
                </a:extLst>
              </p:cNvPr>
              <p:cNvSpPr>
                <a:spLocks noChangeArrowheads="1"/>
              </p:cNvSpPr>
              <p:nvPr/>
            </p:nvSpPr>
            <p:spPr bwMode="auto">
              <a:xfrm rot="16200000" flipH="1">
                <a:off x="2577" y="3194"/>
                <a:ext cx="720" cy="240"/>
              </a:xfrm>
              <a:prstGeom prst="parallelogram">
                <a:avLst>
                  <a:gd name="adj" fmla="val 97903"/>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9" name="AutoShape 676">
                <a:extLst>
                  <a:ext uri="{FF2B5EF4-FFF2-40B4-BE49-F238E27FC236}">
                    <a16:creationId xmlns:a16="http://schemas.microsoft.com/office/drawing/2014/main" id="{BD560828-6A79-46C6-8F70-EC7F5F52C558}"/>
                  </a:ext>
                </a:extLst>
              </p:cNvPr>
              <p:cNvSpPr>
                <a:spLocks noChangeArrowheads="1"/>
              </p:cNvSpPr>
              <p:nvPr/>
            </p:nvSpPr>
            <p:spPr bwMode="auto">
              <a:xfrm>
                <a:off x="2400" y="2928"/>
                <a:ext cx="1049" cy="248"/>
              </a:xfrm>
              <a:prstGeom prst="parallelogram">
                <a:avLst>
                  <a:gd name="adj" fmla="val 101203"/>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20" name="AutoShape 677">
                <a:extLst>
                  <a:ext uri="{FF2B5EF4-FFF2-40B4-BE49-F238E27FC236}">
                    <a16:creationId xmlns:a16="http://schemas.microsoft.com/office/drawing/2014/main" id="{452BFA83-801C-4180-939C-9167C7C12654}"/>
                  </a:ext>
                </a:extLst>
              </p:cNvPr>
              <p:cNvSpPr>
                <a:spLocks noChangeArrowheads="1"/>
              </p:cNvSpPr>
              <p:nvPr/>
            </p:nvSpPr>
            <p:spPr bwMode="auto">
              <a:xfrm rot="16200000" flipH="1">
                <a:off x="2736" y="3408"/>
                <a:ext cx="1200" cy="240"/>
              </a:xfrm>
              <a:prstGeom prst="parallelogram">
                <a:avLst>
                  <a:gd name="adj" fmla="val 99144"/>
                </a:avLst>
              </a:prstGeom>
              <a:solidFill>
                <a:srgbClr val="FF7C80">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grpSp>
          <p:nvGrpSpPr>
            <p:cNvPr id="180" name="Group 179">
              <a:extLst>
                <a:ext uri="{FF2B5EF4-FFF2-40B4-BE49-F238E27FC236}">
                  <a16:creationId xmlns:a16="http://schemas.microsoft.com/office/drawing/2014/main" id="{A68DD012-A6C6-4F36-B576-48C829A567EB}"/>
                </a:ext>
              </a:extLst>
            </p:cNvPr>
            <p:cNvGrpSpPr>
              <a:grpSpLocks/>
            </p:cNvGrpSpPr>
            <p:nvPr/>
          </p:nvGrpSpPr>
          <p:grpSpPr bwMode="auto">
            <a:xfrm>
              <a:off x="4539570" y="3428245"/>
              <a:ext cx="172666" cy="144057"/>
              <a:chOff x="3792" y="3552"/>
              <a:chExt cx="224" cy="159"/>
            </a:xfrm>
          </p:grpSpPr>
          <p:sp>
            <p:nvSpPr>
              <p:cNvPr id="200" name="AutoShape 679">
                <a:extLst>
                  <a:ext uri="{FF2B5EF4-FFF2-40B4-BE49-F238E27FC236}">
                    <a16:creationId xmlns:a16="http://schemas.microsoft.com/office/drawing/2014/main" id="{224D00BC-1AC2-42C3-9F92-73C4E92C0B76}"/>
                  </a:ext>
                </a:extLst>
              </p:cNvPr>
              <p:cNvSpPr>
                <a:spLocks noChangeArrowheads="1"/>
              </p:cNvSpPr>
              <p:nvPr/>
            </p:nvSpPr>
            <p:spPr bwMode="auto">
              <a:xfrm>
                <a:off x="3792" y="3606"/>
                <a:ext cx="224" cy="105"/>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1" name="Line 680">
                <a:extLst>
                  <a:ext uri="{FF2B5EF4-FFF2-40B4-BE49-F238E27FC236}">
                    <a16:creationId xmlns:a16="http://schemas.microsoft.com/office/drawing/2014/main" id="{C4FDF192-70B8-4E08-BF2A-9DAA25E68F5A}"/>
                  </a:ext>
                </a:extLst>
              </p:cNvPr>
              <p:cNvSpPr>
                <a:spLocks noChangeShapeType="1"/>
              </p:cNvSpPr>
              <p:nvPr/>
            </p:nvSpPr>
            <p:spPr bwMode="auto">
              <a:xfrm flipV="1">
                <a:off x="3857" y="3615"/>
                <a:ext cx="94" cy="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2" name="Oval 201">
                <a:extLst>
                  <a:ext uri="{FF2B5EF4-FFF2-40B4-BE49-F238E27FC236}">
                    <a16:creationId xmlns:a16="http://schemas.microsoft.com/office/drawing/2014/main" id="{7E52578A-3749-4D76-B021-5C6F05606E63}"/>
                  </a:ext>
                </a:extLst>
              </p:cNvPr>
              <p:cNvSpPr>
                <a:spLocks noChangeArrowheads="1"/>
              </p:cNvSpPr>
              <p:nvPr/>
            </p:nvSpPr>
            <p:spPr bwMode="auto">
              <a:xfrm>
                <a:off x="3839" y="3678"/>
                <a:ext cx="37" cy="5"/>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3" name="AutoShape 682">
                <a:extLst>
                  <a:ext uri="{FF2B5EF4-FFF2-40B4-BE49-F238E27FC236}">
                    <a16:creationId xmlns:a16="http://schemas.microsoft.com/office/drawing/2014/main" id="{9EF7875E-E01E-4810-83C0-8A3920EA4DAE}"/>
                  </a:ext>
                </a:extLst>
              </p:cNvPr>
              <p:cNvSpPr>
                <a:spLocks noChangeArrowheads="1"/>
              </p:cNvSpPr>
              <p:nvPr/>
            </p:nvSpPr>
            <p:spPr bwMode="auto">
              <a:xfrm>
                <a:off x="3792" y="3552"/>
                <a:ext cx="224" cy="106"/>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4" name="Line 683">
                <a:extLst>
                  <a:ext uri="{FF2B5EF4-FFF2-40B4-BE49-F238E27FC236}">
                    <a16:creationId xmlns:a16="http://schemas.microsoft.com/office/drawing/2014/main" id="{7F050B4E-6477-4A14-AFEE-00C8FB1C46A5}"/>
                  </a:ext>
                </a:extLst>
              </p:cNvPr>
              <p:cNvSpPr>
                <a:spLocks noChangeShapeType="1"/>
              </p:cNvSpPr>
              <p:nvPr/>
            </p:nvSpPr>
            <p:spPr bwMode="auto">
              <a:xfrm flipV="1">
                <a:off x="3857" y="3561"/>
                <a:ext cx="94" cy="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5" name="Oval 204">
                <a:extLst>
                  <a:ext uri="{FF2B5EF4-FFF2-40B4-BE49-F238E27FC236}">
                    <a16:creationId xmlns:a16="http://schemas.microsoft.com/office/drawing/2014/main" id="{6795C4EF-C27E-4279-99EC-98C7C026B834}"/>
                  </a:ext>
                </a:extLst>
              </p:cNvPr>
              <p:cNvSpPr>
                <a:spLocks noChangeArrowheads="1"/>
              </p:cNvSpPr>
              <p:nvPr/>
            </p:nvSpPr>
            <p:spPr bwMode="auto">
              <a:xfrm>
                <a:off x="3839" y="3624"/>
                <a:ext cx="37" cy="5"/>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sp>
          <p:nvSpPr>
            <p:cNvPr id="181" name="AutoShape 685">
              <a:extLst>
                <a:ext uri="{FF2B5EF4-FFF2-40B4-BE49-F238E27FC236}">
                  <a16:creationId xmlns:a16="http://schemas.microsoft.com/office/drawing/2014/main" id="{4F56CB8D-3311-409F-A81B-A6B71D958138}"/>
                </a:ext>
              </a:extLst>
            </p:cNvPr>
            <p:cNvSpPr>
              <a:spLocks noChangeArrowheads="1"/>
            </p:cNvSpPr>
            <p:nvPr/>
          </p:nvSpPr>
          <p:spPr bwMode="auto">
            <a:xfrm>
              <a:off x="4539570" y="3934121"/>
              <a:ext cx="172666" cy="95403"/>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82" name="Line 686">
              <a:extLst>
                <a:ext uri="{FF2B5EF4-FFF2-40B4-BE49-F238E27FC236}">
                  <a16:creationId xmlns:a16="http://schemas.microsoft.com/office/drawing/2014/main" id="{DC82125D-F304-45D0-86C1-7FECCF064828}"/>
                </a:ext>
              </a:extLst>
            </p:cNvPr>
            <p:cNvSpPr>
              <a:spLocks noChangeShapeType="1"/>
            </p:cNvSpPr>
            <p:nvPr/>
          </p:nvSpPr>
          <p:spPr bwMode="auto">
            <a:xfrm flipV="1">
              <a:off x="4618945" y="3916735"/>
              <a:ext cx="71691" cy="4770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83" name="Oval 182">
              <a:extLst>
                <a:ext uri="{FF2B5EF4-FFF2-40B4-BE49-F238E27FC236}">
                  <a16:creationId xmlns:a16="http://schemas.microsoft.com/office/drawing/2014/main" id="{029F9AFF-6DA1-47D4-B1FB-74E19B582246}"/>
                </a:ext>
              </a:extLst>
            </p:cNvPr>
            <p:cNvSpPr>
              <a:spLocks noChangeArrowheads="1"/>
            </p:cNvSpPr>
            <p:nvPr/>
          </p:nvSpPr>
          <p:spPr bwMode="auto">
            <a:xfrm>
              <a:off x="4596718" y="3942531"/>
              <a:ext cx="45719" cy="45719"/>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nvGrpSpPr>
            <p:cNvPr id="184" name="Group 183">
              <a:extLst>
                <a:ext uri="{FF2B5EF4-FFF2-40B4-BE49-F238E27FC236}">
                  <a16:creationId xmlns:a16="http://schemas.microsoft.com/office/drawing/2014/main" id="{9C42DC0F-6D33-4441-9C4F-15154E39C7B0}"/>
                </a:ext>
              </a:extLst>
            </p:cNvPr>
            <p:cNvGrpSpPr>
              <a:grpSpLocks/>
            </p:cNvGrpSpPr>
            <p:nvPr/>
          </p:nvGrpSpPr>
          <p:grpSpPr bwMode="auto">
            <a:xfrm>
              <a:off x="4834845" y="3885445"/>
              <a:ext cx="172666" cy="144057"/>
              <a:chOff x="3792" y="3552"/>
              <a:chExt cx="224" cy="159"/>
            </a:xfrm>
          </p:grpSpPr>
          <p:sp>
            <p:nvSpPr>
              <p:cNvPr id="194" name="AutoShape 689">
                <a:extLst>
                  <a:ext uri="{FF2B5EF4-FFF2-40B4-BE49-F238E27FC236}">
                    <a16:creationId xmlns:a16="http://schemas.microsoft.com/office/drawing/2014/main" id="{F8C6C011-D87C-4AF0-BEB6-D92CB7F51220}"/>
                  </a:ext>
                </a:extLst>
              </p:cNvPr>
              <p:cNvSpPr>
                <a:spLocks noChangeArrowheads="1"/>
              </p:cNvSpPr>
              <p:nvPr/>
            </p:nvSpPr>
            <p:spPr bwMode="auto">
              <a:xfrm>
                <a:off x="3792" y="3606"/>
                <a:ext cx="224" cy="105"/>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95" name="Line 690">
                <a:extLst>
                  <a:ext uri="{FF2B5EF4-FFF2-40B4-BE49-F238E27FC236}">
                    <a16:creationId xmlns:a16="http://schemas.microsoft.com/office/drawing/2014/main" id="{62D2328B-6919-44A2-AD8E-5A2E430313C3}"/>
                  </a:ext>
                </a:extLst>
              </p:cNvPr>
              <p:cNvSpPr>
                <a:spLocks noChangeShapeType="1"/>
              </p:cNvSpPr>
              <p:nvPr/>
            </p:nvSpPr>
            <p:spPr bwMode="auto">
              <a:xfrm flipV="1">
                <a:off x="3857" y="3615"/>
                <a:ext cx="94" cy="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96" name="Oval 195">
                <a:extLst>
                  <a:ext uri="{FF2B5EF4-FFF2-40B4-BE49-F238E27FC236}">
                    <a16:creationId xmlns:a16="http://schemas.microsoft.com/office/drawing/2014/main" id="{99E4A9EF-4AA5-459F-9327-2A24BDE67237}"/>
                  </a:ext>
                </a:extLst>
              </p:cNvPr>
              <p:cNvSpPr>
                <a:spLocks noChangeArrowheads="1"/>
              </p:cNvSpPr>
              <p:nvPr/>
            </p:nvSpPr>
            <p:spPr bwMode="auto">
              <a:xfrm>
                <a:off x="3839" y="3678"/>
                <a:ext cx="37" cy="5"/>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97" name="AutoShape 692">
                <a:extLst>
                  <a:ext uri="{FF2B5EF4-FFF2-40B4-BE49-F238E27FC236}">
                    <a16:creationId xmlns:a16="http://schemas.microsoft.com/office/drawing/2014/main" id="{ED7A619A-4F3F-453A-89D9-E6B889796F7B}"/>
                  </a:ext>
                </a:extLst>
              </p:cNvPr>
              <p:cNvSpPr>
                <a:spLocks noChangeArrowheads="1"/>
              </p:cNvSpPr>
              <p:nvPr/>
            </p:nvSpPr>
            <p:spPr bwMode="auto">
              <a:xfrm>
                <a:off x="3792" y="3552"/>
                <a:ext cx="224" cy="106"/>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98" name="Line 693">
                <a:extLst>
                  <a:ext uri="{FF2B5EF4-FFF2-40B4-BE49-F238E27FC236}">
                    <a16:creationId xmlns:a16="http://schemas.microsoft.com/office/drawing/2014/main" id="{2E2F80CE-31B3-4C11-AD80-E789CE989803}"/>
                  </a:ext>
                </a:extLst>
              </p:cNvPr>
              <p:cNvSpPr>
                <a:spLocks noChangeShapeType="1"/>
              </p:cNvSpPr>
              <p:nvPr/>
            </p:nvSpPr>
            <p:spPr bwMode="auto">
              <a:xfrm flipV="1">
                <a:off x="3857" y="3561"/>
                <a:ext cx="94" cy="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99" name="Oval 198">
                <a:extLst>
                  <a:ext uri="{FF2B5EF4-FFF2-40B4-BE49-F238E27FC236}">
                    <a16:creationId xmlns:a16="http://schemas.microsoft.com/office/drawing/2014/main" id="{D3896036-186B-4BA5-8121-E9E194FA1AE9}"/>
                  </a:ext>
                </a:extLst>
              </p:cNvPr>
              <p:cNvSpPr>
                <a:spLocks noChangeArrowheads="1"/>
              </p:cNvSpPr>
              <p:nvPr/>
            </p:nvSpPr>
            <p:spPr bwMode="auto">
              <a:xfrm>
                <a:off x="3839" y="3624"/>
                <a:ext cx="37" cy="5"/>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grpSp>
          <p:nvGrpSpPr>
            <p:cNvPr id="185" name="Group 184">
              <a:extLst>
                <a:ext uri="{FF2B5EF4-FFF2-40B4-BE49-F238E27FC236}">
                  <a16:creationId xmlns:a16="http://schemas.microsoft.com/office/drawing/2014/main" id="{B1C6E880-71DB-47C7-9CF8-62554CCEEA4C}"/>
                </a:ext>
              </a:extLst>
            </p:cNvPr>
            <p:cNvGrpSpPr>
              <a:grpSpLocks/>
            </p:cNvGrpSpPr>
            <p:nvPr/>
          </p:nvGrpSpPr>
          <p:grpSpPr bwMode="auto">
            <a:xfrm>
              <a:off x="4834845" y="3476921"/>
              <a:ext cx="172666" cy="95403"/>
              <a:chOff x="5008" y="2487"/>
              <a:chExt cx="176" cy="105"/>
            </a:xfrm>
          </p:grpSpPr>
          <p:sp>
            <p:nvSpPr>
              <p:cNvPr id="192" name="AutoShape 696">
                <a:extLst>
                  <a:ext uri="{FF2B5EF4-FFF2-40B4-BE49-F238E27FC236}">
                    <a16:creationId xmlns:a16="http://schemas.microsoft.com/office/drawing/2014/main" id="{00E5EA11-BEF3-41AB-B9CF-37121F9853FE}"/>
                  </a:ext>
                </a:extLst>
              </p:cNvPr>
              <p:cNvSpPr>
                <a:spLocks noChangeArrowheads="1"/>
              </p:cNvSpPr>
              <p:nvPr/>
            </p:nvSpPr>
            <p:spPr bwMode="auto">
              <a:xfrm>
                <a:off x="5008" y="2487"/>
                <a:ext cx="176" cy="105"/>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93" name="Line 697">
                <a:extLst>
                  <a:ext uri="{FF2B5EF4-FFF2-40B4-BE49-F238E27FC236}">
                    <a16:creationId xmlns:a16="http://schemas.microsoft.com/office/drawing/2014/main" id="{21A4BA42-7F8C-4EB4-837E-74FF9EDC36BF}"/>
                  </a:ext>
                </a:extLst>
              </p:cNvPr>
              <p:cNvSpPr>
                <a:spLocks noChangeShapeType="1"/>
              </p:cNvSpPr>
              <p:nvPr/>
            </p:nvSpPr>
            <p:spPr bwMode="auto">
              <a:xfrm flipV="1">
                <a:off x="5059" y="2496"/>
                <a:ext cx="74" cy="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sp>
          <p:nvSpPr>
            <p:cNvPr id="186" name="Oval 185">
              <a:extLst>
                <a:ext uri="{FF2B5EF4-FFF2-40B4-BE49-F238E27FC236}">
                  <a16:creationId xmlns:a16="http://schemas.microsoft.com/office/drawing/2014/main" id="{82345CFE-1635-4C16-BA0A-1DE2420D77BA}"/>
                </a:ext>
              </a:extLst>
            </p:cNvPr>
            <p:cNvSpPr>
              <a:spLocks noChangeArrowheads="1"/>
            </p:cNvSpPr>
            <p:nvPr/>
          </p:nvSpPr>
          <p:spPr bwMode="auto">
            <a:xfrm>
              <a:off x="4891993" y="3485331"/>
              <a:ext cx="45719" cy="45719"/>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87" name="Oval 186">
              <a:extLst>
                <a:ext uri="{FF2B5EF4-FFF2-40B4-BE49-F238E27FC236}">
                  <a16:creationId xmlns:a16="http://schemas.microsoft.com/office/drawing/2014/main" id="{8629A4FF-5EFC-4F11-92EB-E1E26527E96E}"/>
                </a:ext>
              </a:extLst>
            </p:cNvPr>
            <p:cNvSpPr>
              <a:spLocks noChangeArrowheads="1"/>
            </p:cNvSpPr>
            <p:nvPr/>
          </p:nvSpPr>
          <p:spPr bwMode="auto">
            <a:xfrm>
              <a:off x="4623706" y="3948881"/>
              <a:ext cx="45719" cy="45719"/>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88" name="Oval 187">
              <a:extLst>
                <a:ext uri="{FF2B5EF4-FFF2-40B4-BE49-F238E27FC236}">
                  <a16:creationId xmlns:a16="http://schemas.microsoft.com/office/drawing/2014/main" id="{0777F1FE-8B94-480D-B70A-70EB29E5C5BB}"/>
                </a:ext>
              </a:extLst>
            </p:cNvPr>
            <p:cNvSpPr>
              <a:spLocks noChangeArrowheads="1"/>
            </p:cNvSpPr>
            <p:nvPr/>
          </p:nvSpPr>
          <p:spPr bwMode="auto">
            <a:xfrm>
              <a:off x="4893581" y="3956819"/>
              <a:ext cx="45719" cy="45719"/>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pic>
          <p:nvPicPr>
            <p:cNvPr id="190" name="Picture 189">
              <a:extLst>
                <a:ext uri="{FF2B5EF4-FFF2-40B4-BE49-F238E27FC236}">
                  <a16:creationId xmlns:a16="http://schemas.microsoft.com/office/drawing/2014/main" id="{200C2B18-58DE-41EA-9CED-C66982539A0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848556" y="3176938"/>
              <a:ext cx="207325" cy="207326"/>
            </a:xfrm>
            <a:prstGeom prst="rect">
              <a:avLst/>
            </a:prstGeom>
            <a:noFill/>
            <a:extLst>
              <a:ext uri="{909E8E84-426E-40DD-AFC4-6F175D3DCCD1}">
                <a14:hiddenFill xmlns:a14="http://schemas.microsoft.com/office/drawing/2010/main">
                  <a:solidFill>
                    <a:srgbClr val="FFFFFF"/>
                  </a:solidFill>
                </a14:hiddenFill>
              </a:ext>
            </a:extLst>
          </p:spPr>
        </p:pic>
        <p:sp>
          <p:nvSpPr>
            <p:cNvPr id="191" name="Rectangle 190">
              <a:extLst>
                <a:ext uri="{FF2B5EF4-FFF2-40B4-BE49-F238E27FC236}">
                  <a16:creationId xmlns:a16="http://schemas.microsoft.com/office/drawing/2014/main" id="{432C46BA-6884-4CC3-87B4-4A29954DEEA5}"/>
                </a:ext>
              </a:extLst>
            </p:cNvPr>
            <p:cNvSpPr/>
            <p:nvPr/>
          </p:nvSpPr>
          <p:spPr>
            <a:xfrm>
              <a:off x="4829586" y="3179837"/>
              <a:ext cx="264367" cy="208153"/>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vi-VN">
                <a:solidFill>
                  <a:srgbClr val="FFFFFF"/>
                </a:solidFill>
                <a:latin typeface="Times New Roman"/>
                <a:ea typeface="ＭＳ Ｐゴシック"/>
              </a:endParaRPr>
            </a:p>
          </p:txBody>
        </p:sp>
      </p:grpSp>
      <p:grpSp>
        <p:nvGrpSpPr>
          <p:cNvPr id="13" name="Group 12">
            <a:extLst>
              <a:ext uri="{FF2B5EF4-FFF2-40B4-BE49-F238E27FC236}">
                <a16:creationId xmlns:a16="http://schemas.microsoft.com/office/drawing/2014/main" id="{A0FC99AB-29F4-49C2-8CAC-123C71826CAA}"/>
              </a:ext>
            </a:extLst>
          </p:cNvPr>
          <p:cNvGrpSpPr/>
          <p:nvPr/>
        </p:nvGrpSpPr>
        <p:grpSpPr>
          <a:xfrm>
            <a:off x="10156553" y="1406193"/>
            <a:ext cx="660416" cy="615983"/>
            <a:chOff x="2180681" y="3939126"/>
            <a:chExt cx="713407" cy="639141"/>
          </a:xfrm>
        </p:grpSpPr>
        <p:pic>
          <p:nvPicPr>
            <p:cNvPr id="221" name="図 2">
              <a:extLst>
                <a:ext uri="{FF2B5EF4-FFF2-40B4-BE49-F238E27FC236}">
                  <a16:creationId xmlns:a16="http://schemas.microsoft.com/office/drawing/2014/main" id="{AE07DF61-B243-4D37-8D58-64C9FD76A60F}"/>
                </a:ext>
              </a:extLst>
            </p:cNvPr>
            <p:cNvPicPr>
              <a:picLocks noChangeAspect="1"/>
            </p:cNvPicPr>
            <p:nvPr/>
          </p:nvPicPr>
          <p:blipFill>
            <a:blip r:embed="rId18"/>
            <a:stretch>
              <a:fillRect/>
            </a:stretch>
          </p:blipFill>
          <p:spPr>
            <a:xfrm>
              <a:off x="2180681" y="3939126"/>
              <a:ext cx="713407" cy="582747"/>
            </a:xfrm>
            <a:prstGeom prst="rect">
              <a:avLst/>
            </a:prstGeom>
          </p:spPr>
        </p:pic>
        <p:pic>
          <p:nvPicPr>
            <p:cNvPr id="222" name="Picture 221">
              <a:extLst>
                <a:ext uri="{FF2B5EF4-FFF2-40B4-BE49-F238E27FC236}">
                  <a16:creationId xmlns:a16="http://schemas.microsoft.com/office/drawing/2014/main" id="{09A121D2-E81F-43A1-8A92-B8205236BC71}"/>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23000" t="2000" r="20000"/>
            <a:stretch/>
          </p:blipFill>
          <p:spPr>
            <a:xfrm>
              <a:off x="2497603" y="4282675"/>
              <a:ext cx="148442" cy="295592"/>
            </a:xfrm>
            <a:prstGeom prst="rect">
              <a:avLst/>
            </a:prstGeom>
          </p:spPr>
        </p:pic>
      </p:grpSp>
      <p:sp>
        <p:nvSpPr>
          <p:cNvPr id="250" name="Rectangle 249">
            <a:extLst>
              <a:ext uri="{FF2B5EF4-FFF2-40B4-BE49-F238E27FC236}">
                <a16:creationId xmlns:a16="http://schemas.microsoft.com/office/drawing/2014/main" id="{172BE861-C946-4823-8F64-F49EF7D5D2B1}"/>
              </a:ext>
            </a:extLst>
          </p:cNvPr>
          <p:cNvSpPr/>
          <p:nvPr/>
        </p:nvSpPr>
        <p:spPr bwMode="auto">
          <a:xfrm>
            <a:off x="4091868" y="1284280"/>
            <a:ext cx="1348782" cy="1321137"/>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51" name="Rectangle 250">
            <a:extLst>
              <a:ext uri="{FF2B5EF4-FFF2-40B4-BE49-F238E27FC236}">
                <a16:creationId xmlns:a16="http://schemas.microsoft.com/office/drawing/2014/main" id="{F3C00E64-F507-4589-A4EC-E0CC715A66B2}"/>
              </a:ext>
            </a:extLst>
          </p:cNvPr>
          <p:cNvSpPr/>
          <p:nvPr/>
        </p:nvSpPr>
        <p:spPr bwMode="auto">
          <a:xfrm>
            <a:off x="5487968" y="1284278"/>
            <a:ext cx="1274201" cy="1314694"/>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52" name="Rectangle 251">
            <a:extLst>
              <a:ext uri="{FF2B5EF4-FFF2-40B4-BE49-F238E27FC236}">
                <a16:creationId xmlns:a16="http://schemas.microsoft.com/office/drawing/2014/main" id="{657AFAD3-2AE1-46B4-A0CC-19CDEF5BB9BE}"/>
              </a:ext>
            </a:extLst>
          </p:cNvPr>
          <p:cNvSpPr/>
          <p:nvPr/>
        </p:nvSpPr>
        <p:spPr bwMode="auto">
          <a:xfrm>
            <a:off x="6818681" y="1284279"/>
            <a:ext cx="1279808" cy="1314694"/>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53" name="Rectangle 252">
            <a:extLst>
              <a:ext uri="{FF2B5EF4-FFF2-40B4-BE49-F238E27FC236}">
                <a16:creationId xmlns:a16="http://schemas.microsoft.com/office/drawing/2014/main" id="{2AF997EF-8243-49C2-9374-E5A1193C0731}"/>
              </a:ext>
            </a:extLst>
          </p:cNvPr>
          <p:cNvSpPr/>
          <p:nvPr/>
        </p:nvSpPr>
        <p:spPr bwMode="auto">
          <a:xfrm>
            <a:off x="8160298" y="1284279"/>
            <a:ext cx="987407" cy="1314694"/>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54" name="Rectangle 253">
            <a:extLst>
              <a:ext uri="{FF2B5EF4-FFF2-40B4-BE49-F238E27FC236}">
                <a16:creationId xmlns:a16="http://schemas.microsoft.com/office/drawing/2014/main" id="{97D53A1E-A640-43C9-AC6E-C9EABFBB39E7}"/>
              </a:ext>
            </a:extLst>
          </p:cNvPr>
          <p:cNvSpPr/>
          <p:nvPr/>
        </p:nvSpPr>
        <p:spPr bwMode="auto">
          <a:xfrm>
            <a:off x="9214816" y="1284279"/>
            <a:ext cx="824906" cy="1314696"/>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55" name="Rectangle 254">
            <a:extLst>
              <a:ext uri="{FF2B5EF4-FFF2-40B4-BE49-F238E27FC236}">
                <a16:creationId xmlns:a16="http://schemas.microsoft.com/office/drawing/2014/main" id="{A47EA9F5-6A62-4B16-B742-758A6DEAEFA3}"/>
              </a:ext>
            </a:extLst>
          </p:cNvPr>
          <p:cNvSpPr/>
          <p:nvPr/>
        </p:nvSpPr>
        <p:spPr bwMode="auto">
          <a:xfrm>
            <a:off x="10108902" y="1284279"/>
            <a:ext cx="714873" cy="1308242"/>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56" name="Arrow: Right 255">
            <a:extLst>
              <a:ext uri="{FF2B5EF4-FFF2-40B4-BE49-F238E27FC236}">
                <a16:creationId xmlns:a16="http://schemas.microsoft.com/office/drawing/2014/main" id="{044A7264-00AE-4DAC-92C6-ABE67BF6B652}"/>
              </a:ext>
            </a:extLst>
          </p:cNvPr>
          <p:cNvSpPr/>
          <p:nvPr/>
        </p:nvSpPr>
        <p:spPr>
          <a:xfrm>
            <a:off x="1246656" y="2987576"/>
            <a:ext cx="9703285" cy="456665"/>
          </a:xfrm>
          <a:prstGeom prst="rightArrow">
            <a:avLst/>
          </a:prstGeom>
          <a:solidFill>
            <a:schemeClr val="accent1">
              <a:lumMod val="60000"/>
              <a:lumOff val="4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fontAlgn="base">
              <a:spcBef>
                <a:spcPct val="0"/>
              </a:spcBef>
              <a:spcAft>
                <a:spcPct val="0"/>
              </a:spcAft>
              <a:defRPr/>
            </a:pPr>
            <a:endParaRPr lang="en-US" dirty="0">
              <a:solidFill>
                <a:srgbClr val="000000">
                  <a:hueOff val="0"/>
                  <a:satOff val="0"/>
                  <a:lumOff val="0"/>
                  <a:alphaOff val="0"/>
                </a:srgbClr>
              </a:solidFill>
              <a:latin typeface="Times New Roman"/>
              <a:ea typeface="ＭＳ Ｐゴシック"/>
            </a:endParaRPr>
          </a:p>
        </p:txBody>
      </p:sp>
      <p:sp>
        <p:nvSpPr>
          <p:cNvPr id="257" name="Rectangle 256">
            <a:extLst>
              <a:ext uri="{FF2B5EF4-FFF2-40B4-BE49-F238E27FC236}">
                <a16:creationId xmlns:a16="http://schemas.microsoft.com/office/drawing/2014/main" id="{F8FC62A3-49C8-494D-A141-D4900E97579C}"/>
              </a:ext>
            </a:extLst>
          </p:cNvPr>
          <p:cNvSpPr/>
          <p:nvPr/>
        </p:nvSpPr>
        <p:spPr>
          <a:xfrm>
            <a:off x="1907869" y="3071615"/>
            <a:ext cx="505267"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FE</a:t>
            </a:r>
            <a:endParaRPr lang="en-US" sz="1400" dirty="0">
              <a:solidFill>
                <a:srgbClr val="000000"/>
              </a:solidFill>
              <a:latin typeface="Arial" charset="0"/>
              <a:ea typeface="ＭＳ Ｐゴシック"/>
            </a:endParaRPr>
          </a:p>
        </p:txBody>
      </p:sp>
      <p:sp>
        <p:nvSpPr>
          <p:cNvPr id="258" name="Rectangle 257">
            <a:extLst>
              <a:ext uri="{FF2B5EF4-FFF2-40B4-BE49-F238E27FC236}">
                <a16:creationId xmlns:a16="http://schemas.microsoft.com/office/drawing/2014/main" id="{1041E638-8283-4992-B2B8-FD3F7B124DEE}"/>
              </a:ext>
            </a:extLst>
          </p:cNvPr>
          <p:cNvSpPr/>
          <p:nvPr/>
        </p:nvSpPr>
        <p:spPr>
          <a:xfrm>
            <a:off x="2931088" y="3071615"/>
            <a:ext cx="686406"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PMS</a:t>
            </a:r>
            <a:endParaRPr lang="en-US" sz="1400" dirty="0">
              <a:solidFill>
                <a:srgbClr val="000000"/>
              </a:solidFill>
              <a:latin typeface="Arial" charset="0"/>
              <a:ea typeface="ＭＳ Ｐゴシック"/>
            </a:endParaRPr>
          </a:p>
        </p:txBody>
      </p:sp>
      <p:sp>
        <p:nvSpPr>
          <p:cNvPr id="259" name="Rectangle 258">
            <a:extLst>
              <a:ext uri="{FF2B5EF4-FFF2-40B4-BE49-F238E27FC236}">
                <a16:creationId xmlns:a16="http://schemas.microsoft.com/office/drawing/2014/main" id="{1EF8B869-A471-405A-8B90-356A45020B10}"/>
              </a:ext>
            </a:extLst>
          </p:cNvPr>
          <p:cNvSpPr/>
          <p:nvPr/>
        </p:nvSpPr>
        <p:spPr>
          <a:xfrm>
            <a:off x="5123873" y="3071615"/>
            <a:ext cx="653128"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ACS</a:t>
            </a:r>
            <a:endParaRPr lang="en-US" sz="1400" dirty="0">
              <a:solidFill>
                <a:srgbClr val="000000"/>
              </a:solidFill>
              <a:latin typeface="Arial" charset="0"/>
              <a:ea typeface="ＭＳ Ｐゴシック"/>
            </a:endParaRPr>
          </a:p>
        </p:txBody>
      </p:sp>
      <p:sp>
        <p:nvSpPr>
          <p:cNvPr id="260" name="Rectangle 259">
            <a:extLst>
              <a:ext uri="{FF2B5EF4-FFF2-40B4-BE49-F238E27FC236}">
                <a16:creationId xmlns:a16="http://schemas.microsoft.com/office/drawing/2014/main" id="{A907A2A3-E248-4B50-A621-63CCEA6B4546}"/>
              </a:ext>
            </a:extLst>
          </p:cNvPr>
          <p:cNvSpPr/>
          <p:nvPr/>
        </p:nvSpPr>
        <p:spPr>
          <a:xfrm>
            <a:off x="7504936" y="3071615"/>
            <a:ext cx="671274"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GAS</a:t>
            </a:r>
            <a:endParaRPr lang="en-US" sz="1400" dirty="0">
              <a:solidFill>
                <a:srgbClr val="000000"/>
              </a:solidFill>
              <a:latin typeface="Arial" charset="0"/>
              <a:ea typeface="ＭＳ Ｐゴシック"/>
            </a:endParaRPr>
          </a:p>
        </p:txBody>
      </p:sp>
      <p:sp>
        <p:nvSpPr>
          <p:cNvPr id="261" name="Rectangle 260">
            <a:extLst>
              <a:ext uri="{FF2B5EF4-FFF2-40B4-BE49-F238E27FC236}">
                <a16:creationId xmlns:a16="http://schemas.microsoft.com/office/drawing/2014/main" id="{26909711-ECD8-4D75-A62D-D4D8941D6940}"/>
              </a:ext>
            </a:extLst>
          </p:cNvPr>
          <p:cNvSpPr/>
          <p:nvPr/>
        </p:nvSpPr>
        <p:spPr>
          <a:xfrm>
            <a:off x="9419929" y="3071615"/>
            <a:ext cx="654346"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BPS</a:t>
            </a:r>
            <a:endParaRPr lang="en-US" sz="1400" dirty="0">
              <a:solidFill>
                <a:srgbClr val="000000"/>
              </a:solidFill>
              <a:latin typeface="Arial" charset="0"/>
              <a:ea typeface="ＭＳ Ｐゴシック"/>
            </a:endParaRPr>
          </a:p>
        </p:txBody>
      </p:sp>
      <p:sp>
        <p:nvSpPr>
          <p:cNvPr id="262" name="Rectangle 261">
            <a:extLst>
              <a:ext uri="{FF2B5EF4-FFF2-40B4-BE49-F238E27FC236}">
                <a16:creationId xmlns:a16="http://schemas.microsoft.com/office/drawing/2014/main" id="{B20167CE-FE22-412B-ADA7-EA9874183C16}"/>
              </a:ext>
            </a:extLst>
          </p:cNvPr>
          <p:cNvSpPr/>
          <p:nvPr/>
        </p:nvSpPr>
        <p:spPr bwMode="auto">
          <a:xfrm>
            <a:off x="1371601" y="5218810"/>
            <a:ext cx="9459039" cy="1562991"/>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63" name="Rectangle 262">
            <a:extLst>
              <a:ext uri="{FF2B5EF4-FFF2-40B4-BE49-F238E27FC236}">
                <a16:creationId xmlns:a16="http://schemas.microsoft.com/office/drawing/2014/main" id="{6CC61C73-9EFE-4D9E-9D06-2B2A3506F19B}"/>
              </a:ext>
            </a:extLst>
          </p:cNvPr>
          <p:cNvSpPr/>
          <p:nvPr/>
        </p:nvSpPr>
        <p:spPr bwMode="auto">
          <a:xfrm>
            <a:off x="4080839" y="3368705"/>
            <a:ext cx="2655221" cy="1298685"/>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64" name="Rectangle 263">
            <a:extLst>
              <a:ext uri="{FF2B5EF4-FFF2-40B4-BE49-F238E27FC236}">
                <a16:creationId xmlns:a16="http://schemas.microsoft.com/office/drawing/2014/main" id="{D8B929C6-D79D-4E8E-86B9-FDD0F63D687C}"/>
              </a:ext>
            </a:extLst>
          </p:cNvPr>
          <p:cNvSpPr/>
          <p:nvPr/>
        </p:nvSpPr>
        <p:spPr bwMode="auto">
          <a:xfrm>
            <a:off x="6797154" y="3368704"/>
            <a:ext cx="2057444" cy="1298686"/>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65" name="Rectangle 264">
            <a:extLst>
              <a:ext uri="{FF2B5EF4-FFF2-40B4-BE49-F238E27FC236}">
                <a16:creationId xmlns:a16="http://schemas.microsoft.com/office/drawing/2014/main" id="{FF61E8E9-93B7-4D26-A0D2-65818721D6A5}"/>
              </a:ext>
            </a:extLst>
          </p:cNvPr>
          <p:cNvSpPr/>
          <p:nvPr/>
        </p:nvSpPr>
        <p:spPr bwMode="auto">
          <a:xfrm>
            <a:off x="8915693" y="3368704"/>
            <a:ext cx="1930281" cy="1298686"/>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pic>
        <p:nvPicPr>
          <p:cNvPr id="266" name="Picture 265">
            <a:extLst>
              <a:ext uri="{FF2B5EF4-FFF2-40B4-BE49-F238E27FC236}">
                <a16:creationId xmlns:a16="http://schemas.microsoft.com/office/drawing/2014/main" id="{EF9D5EA8-4D4F-4452-A85E-54BADEE66C3A}"/>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3241" t="15612" r="53306" b="7266"/>
          <a:stretch/>
        </p:blipFill>
        <p:spPr bwMode="auto">
          <a:xfrm>
            <a:off x="2487079" y="3502870"/>
            <a:ext cx="903178" cy="752374"/>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67" name="TextBox 266">
            <a:extLst>
              <a:ext uri="{FF2B5EF4-FFF2-40B4-BE49-F238E27FC236}">
                <a16:creationId xmlns:a16="http://schemas.microsoft.com/office/drawing/2014/main" id="{9A92FAB2-6EC0-4BD7-B7B6-21437C581367}"/>
              </a:ext>
            </a:extLst>
          </p:cNvPr>
          <p:cNvSpPr txBox="1"/>
          <p:nvPr/>
        </p:nvSpPr>
        <p:spPr>
          <a:xfrm>
            <a:off x="1371601" y="4405569"/>
            <a:ext cx="2655221" cy="276999"/>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Control PAPVN BOM by System</a:t>
            </a:r>
          </a:p>
        </p:txBody>
      </p:sp>
      <p:sp>
        <p:nvSpPr>
          <p:cNvPr id="271" name="フローチャート : 書類 48">
            <a:extLst>
              <a:ext uri="{FF2B5EF4-FFF2-40B4-BE49-F238E27FC236}">
                <a16:creationId xmlns:a16="http://schemas.microsoft.com/office/drawing/2014/main" id="{21161D11-245B-4297-9332-26C11607778B}"/>
              </a:ext>
            </a:extLst>
          </p:cNvPr>
          <p:cNvSpPr/>
          <p:nvPr/>
        </p:nvSpPr>
        <p:spPr>
          <a:xfrm>
            <a:off x="1422079" y="3435946"/>
            <a:ext cx="664259" cy="276999"/>
          </a:xfrm>
          <a:prstGeom prst="flowChartDocument">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r>
              <a:rPr lang="en-US" altLang="ja-JP" sz="1200" kern="0" dirty="0">
                <a:solidFill>
                  <a:prstClr val="white"/>
                </a:solidFill>
                <a:latin typeface="Calibri"/>
                <a:ea typeface="ＭＳ Ｐゴシック" panose="020B0600070205080204" pitchFamily="34" charset="-128"/>
              </a:rPr>
              <a:t>Master</a:t>
            </a:r>
            <a:endParaRPr lang="ja-JP" altLang="en-US" sz="1200" kern="0" dirty="0">
              <a:solidFill>
                <a:prstClr val="white"/>
              </a:solidFill>
              <a:latin typeface="Calibri"/>
              <a:ea typeface="ＭＳ Ｐゴシック" panose="020B0600070205080204" pitchFamily="34" charset="-128"/>
            </a:endParaRPr>
          </a:p>
        </p:txBody>
      </p:sp>
      <p:sp>
        <p:nvSpPr>
          <p:cNvPr id="272" name="フローチャート : 書類 48">
            <a:extLst>
              <a:ext uri="{FF2B5EF4-FFF2-40B4-BE49-F238E27FC236}">
                <a16:creationId xmlns:a16="http://schemas.microsoft.com/office/drawing/2014/main" id="{594575D3-33A6-4D54-9C2F-0802E0E45D18}"/>
              </a:ext>
            </a:extLst>
          </p:cNvPr>
          <p:cNvSpPr/>
          <p:nvPr/>
        </p:nvSpPr>
        <p:spPr>
          <a:xfrm>
            <a:off x="1433236" y="3751988"/>
            <a:ext cx="664259" cy="276999"/>
          </a:xfrm>
          <a:prstGeom prst="flowChartDocument">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r>
              <a:rPr lang="en-US" altLang="ja-JP" sz="1200" kern="0" dirty="0">
                <a:solidFill>
                  <a:prstClr val="white"/>
                </a:solidFill>
                <a:latin typeface="Calibri"/>
                <a:ea typeface="ＭＳ Ｐゴシック" panose="020B0600070205080204" pitchFamily="34" charset="-128"/>
              </a:rPr>
              <a:t>PDM</a:t>
            </a:r>
            <a:endParaRPr lang="ja-JP" altLang="en-US" sz="1200" kern="0" dirty="0">
              <a:solidFill>
                <a:prstClr val="white"/>
              </a:solidFill>
              <a:latin typeface="Calibri"/>
              <a:ea typeface="ＭＳ Ｐゴシック" panose="020B0600070205080204" pitchFamily="34" charset="-128"/>
            </a:endParaRPr>
          </a:p>
        </p:txBody>
      </p:sp>
      <p:sp>
        <p:nvSpPr>
          <p:cNvPr id="273" name="フローチャート : 書類 48">
            <a:extLst>
              <a:ext uri="{FF2B5EF4-FFF2-40B4-BE49-F238E27FC236}">
                <a16:creationId xmlns:a16="http://schemas.microsoft.com/office/drawing/2014/main" id="{E7A441A8-AD56-4120-921C-7248163E1E91}"/>
              </a:ext>
            </a:extLst>
          </p:cNvPr>
          <p:cNvSpPr/>
          <p:nvPr/>
        </p:nvSpPr>
        <p:spPr>
          <a:xfrm>
            <a:off x="1441556" y="4060961"/>
            <a:ext cx="664259" cy="276999"/>
          </a:xfrm>
          <a:prstGeom prst="flowChartDocument">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r>
              <a:rPr lang="en-US" altLang="ja-JP" sz="1200" kern="0" dirty="0">
                <a:solidFill>
                  <a:prstClr val="white"/>
                </a:solidFill>
                <a:latin typeface="Calibri"/>
                <a:ea typeface="ＭＳ Ｐゴシック" panose="020B0600070205080204" pitchFamily="34" charset="-128"/>
              </a:rPr>
              <a:t>PAPVN</a:t>
            </a:r>
            <a:endParaRPr lang="ja-JP" altLang="en-US" sz="1200" kern="0" dirty="0">
              <a:solidFill>
                <a:prstClr val="white"/>
              </a:solidFill>
              <a:latin typeface="Calibri"/>
              <a:ea typeface="ＭＳ Ｐゴシック" panose="020B0600070205080204" pitchFamily="34" charset="-128"/>
            </a:endParaRPr>
          </a:p>
        </p:txBody>
      </p:sp>
      <p:sp>
        <p:nvSpPr>
          <p:cNvPr id="274" name="AutoShape 11">
            <a:extLst>
              <a:ext uri="{FF2B5EF4-FFF2-40B4-BE49-F238E27FC236}">
                <a16:creationId xmlns:a16="http://schemas.microsoft.com/office/drawing/2014/main" id="{EE7C7E5C-4424-47A5-9C19-E4425EF792FA}"/>
              </a:ext>
            </a:extLst>
          </p:cNvPr>
          <p:cNvSpPr>
            <a:spLocks noChangeArrowheads="1"/>
          </p:cNvSpPr>
          <p:nvPr/>
        </p:nvSpPr>
        <p:spPr bwMode="auto">
          <a:xfrm>
            <a:off x="2140977" y="3415379"/>
            <a:ext cx="328180" cy="934913"/>
          </a:xfrm>
          <a:prstGeom prst="rightArrow">
            <a:avLst>
              <a:gd name="adj1" fmla="val 46176"/>
              <a:gd name="adj2" fmla="val 100000"/>
            </a:avLst>
          </a:prstGeom>
          <a:solidFill>
            <a:srgbClr val="FF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Font typeface="Wingdings" panose="05000000000000000000" pitchFamily="2" charset="2"/>
              <a:buChar char="n"/>
              <a:defRPr kumimoji="1" sz="2400">
                <a:solidFill>
                  <a:schemeClr val="tx1"/>
                </a:solidFill>
                <a:latin typeface="Meiryo UI" panose="020B0604030504040204" pitchFamily="50" charset="-128"/>
                <a:ea typeface="Meiryo UI" panose="020B0604030504040204" pitchFamily="50" charset="-128"/>
              </a:defRPr>
            </a:lvl1pPr>
            <a:lvl2pPr marL="742950" indent="-285750">
              <a:spcBef>
                <a:spcPct val="10000"/>
              </a:spcBef>
              <a:buClr>
                <a:schemeClr val="tx2"/>
              </a:buClr>
              <a:buFont typeface="Wingdings" panose="05000000000000000000" pitchFamily="2" charset="2"/>
              <a:buChar char="l"/>
              <a:defRPr kumimoji="1" sz="2000">
                <a:solidFill>
                  <a:schemeClr val="tx1"/>
                </a:solidFill>
                <a:latin typeface="Meiryo UI" panose="020B0604030504040204" pitchFamily="50" charset="-128"/>
                <a:ea typeface="Meiryo UI" panose="020B0604030504040204" pitchFamily="50" charset="-128"/>
              </a:defRPr>
            </a:lvl2pPr>
            <a:lvl3pPr marL="1143000" indent="-228600">
              <a:spcBef>
                <a:spcPct val="10000"/>
              </a:spcBef>
              <a:buClr>
                <a:schemeClr val="tx2"/>
              </a:buClr>
              <a:buFont typeface="Wingdings" panose="05000000000000000000" pitchFamily="2" charset="2"/>
              <a:buChar char="n"/>
              <a:defRPr kumimoji="1">
                <a:solidFill>
                  <a:schemeClr val="tx1"/>
                </a:solidFill>
                <a:latin typeface="Meiryo UI" panose="020B0604030504040204" pitchFamily="50" charset="-128"/>
                <a:ea typeface="Meiryo UI" panose="020B0604030504040204" pitchFamily="50" charset="-128"/>
              </a:defRPr>
            </a:lvl3pPr>
            <a:lvl4pPr marL="1600200" indent="-228600">
              <a:spcBef>
                <a:spcPct val="10000"/>
              </a:spcBef>
              <a:buClr>
                <a:schemeClr val="tx2"/>
              </a:buClr>
              <a:buFont typeface="Wingdings" panose="05000000000000000000" pitchFamily="2" charset="2"/>
              <a:buChar char="l"/>
              <a:defRPr kumimoji="1" sz="1600">
                <a:solidFill>
                  <a:schemeClr val="tx1"/>
                </a:solidFill>
                <a:latin typeface="Meiryo UI" panose="020B0604030504040204" pitchFamily="50" charset="-128"/>
                <a:ea typeface="Meiryo UI" panose="020B0604030504040204" pitchFamily="50" charset="-128"/>
              </a:defRPr>
            </a:lvl4pPr>
            <a:lvl5pPr marL="2057400" indent="-228600">
              <a:spcBef>
                <a:spcPct val="10000"/>
              </a:spcBef>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5pPr>
            <a:lvl6pPr marL="25146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6pPr>
            <a:lvl7pPr marL="29718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7pPr>
            <a:lvl8pPr marL="34290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8pPr>
            <a:lvl9pPr marL="38862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9pPr>
          </a:lstStyle>
          <a:p>
            <a:pPr fontAlgn="base">
              <a:spcBef>
                <a:spcPct val="0"/>
              </a:spcBef>
              <a:spcAft>
                <a:spcPct val="0"/>
              </a:spcAft>
              <a:buNone/>
              <a:defRPr/>
            </a:pPr>
            <a:endParaRPr lang="ja-JP" altLang="en-US" sz="1600" dirty="0">
              <a:solidFill>
                <a:srgbClr val="FFFFFF"/>
              </a:solidFill>
              <a:latin typeface="Verdana" panose="020B0604030504040204" pitchFamily="34" charset="0"/>
              <a:ea typeface="HGPｺﾞｼｯｸE" panose="020B0900000000000000" pitchFamily="50" charset="-128"/>
            </a:endParaRPr>
          </a:p>
        </p:txBody>
      </p:sp>
      <p:sp>
        <p:nvSpPr>
          <p:cNvPr id="15" name="TextBox 14">
            <a:extLst>
              <a:ext uri="{FF2B5EF4-FFF2-40B4-BE49-F238E27FC236}">
                <a16:creationId xmlns:a16="http://schemas.microsoft.com/office/drawing/2014/main" id="{0A380861-7FC7-462F-9E71-E6CCD0A26D23}"/>
              </a:ext>
            </a:extLst>
          </p:cNvPr>
          <p:cNvSpPr txBox="1"/>
          <p:nvPr/>
        </p:nvSpPr>
        <p:spPr>
          <a:xfrm>
            <a:off x="2112004" y="3751836"/>
            <a:ext cx="327868" cy="276999"/>
          </a:xfrm>
          <a:prstGeom prst="rect">
            <a:avLst/>
          </a:prstGeom>
          <a:noFill/>
        </p:spPr>
        <p:txBody>
          <a:bodyPr wrap="square" rtlCol="0">
            <a:spAutoFit/>
          </a:bodyPr>
          <a:lstStyle/>
          <a:p>
            <a:pPr fontAlgn="base">
              <a:spcBef>
                <a:spcPct val="0"/>
              </a:spcBef>
              <a:spcAft>
                <a:spcPct val="0"/>
              </a:spcAft>
              <a:defRPr/>
            </a:pPr>
            <a:r>
              <a:rPr lang="en-US" sz="1200" dirty="0">
                <a:solidFill>
                  <a:srgbClr val="FFFFFF"/>
                </a:solidFill>
                <a:latin typeface="Arial" charset="0"/>
                <a:ea typeface="ＭＳ Ｐゴシック"/>
              </a:rPr>
              <a:t>IP</a:t>
            </a:r>
            <a:endParaRPr lang="en-US" dirty="0">
              <a:solidFill>
                <a:srgbClr val="FFFFFF"/>
              </a:solidFill>
              <a:latin typeface="Arial" charset="0"/>
              <a:ea typeface="ＭＳ Ｐゴシック"/>
            </a:endParaRPr>
          </a:p>
        </p:txBody>
      </p:sp>
      <p:sp>
        <p:nvSpPr>
          <p:cNvPr id="275" name="フローチャート : 磁気ディスク 40">
            <a:extLst>
              <a:ext uri="{FF2B5EF4-FFF2-40B4-BE49-F238E27FC236}">
                <a16:creationId xmlns:a16="http://schemas.microsoft.com/office/drawing/2014/main" id="{9DEF62CD-B9E7-48FB-ADE3-E42E1D79FEF3}"/>
              </a:ext>
            </a:extLst>
          </p:cNvPr>
          <p:cNvSpPr>
            <a:spLocks noChangeArrowheads="1"/>
          </p:cNvSpPr>
          <p:nvPr/>
        </p:nvSpPr>
        <p:spPr bwMode="auto">
          <a:xfrm>
            <a:off x="3487882" y="3968682"/>
            <a:ext cx="382086" cy="286563"/>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DB</a:t>
            </a:r>
            <a:endParaRPr lang="en-SG" sz="1100" b="1" kern="0" dirty="0">
              <a:solidFill>
                <a:prstClr val="white"/>
              </a:solidFill>
              <a:latin typeface="Arial" pitchFamily="34" charset="0"/>
              <a:ea typeface="Meiryo UI" panose="020B0604030504040204" pitchFamily="50" charset="-128"/>
              <a:cs typeface="Arial" pitchFamily="34" charset="0"/>
            </a:endParaRPr>
          </a:p>
        </p:txBody>
      </p:sp>
      <p:grpSp>
        <p:nvGrpSpPr>
          <p:cNvPr id="276" name="Group 275">
            <a:extLst>
              <a:ext uri="{FF2B5EF4-FFF2-40B4-BE49-F238E27FC236}">
                <a16:creationId xmlns:a16="http://schemas.microsoft.com/office/drawing/2014/main" id="{4590C02C-D86E-497E-AA76-7DED1FE7DD3F}"/>
              </a:ext>
            </a:extLst>
          </p:cNvPr>
          <p:cNvGrpSpPr/>
          <p:nvPr/>
        </p:nvGrpSpPr>
        <p:grpSpPr>
          <a:xfrm>
            <a:off x="3435514" y="3490608"/>
            <a:ext cx="546051" cy="408944"/>
            <a:chOff x="4852049" y="1727863"/>
            <a:chExt cx="1419070" cy="1169265"/>
          </a:xfrm>
        </p:grpSpPr>
        <p:grpSp>
          <p:nvGrpSpPr>
            <p:cNvPr id="277" name="グループ化 55">
              <a:extLst>
                <a:ext uri="{FF2B5EF4-FFF2-40B4-BE49-F238E27FC236}">
                  <a16:creationId xmlns:a16="http://schemas.microsoft.com/office/drawing/2014/main" id="{7A178B9C-06A2-4056-BBC5-1FE68F614011}"/>
                </a:ext>
              </a:extLst>
            </p:cNvPr>
            <p:cNvGrpSpPr>
              <a:grpSpLocks/>
            </p:cNvGrpSpPr>
            <p:nvPr/>
          </p:nvGrpSpPr>
          <p:grpSpPr bwMode="auto">
            <a:xfrm>
              <a:off x="4852049" y="1727863"/>
              <a:ext cx="1419070" cy="1169265"/>
              <a:chOff x="1092876" y="1546802"/>
              <a:chExt cx="1123820" cy="946094"/>
            </a:xfrm>
          </p:grpSpPr>
          <p:sp>
            <p:nvSpPr>
              <p:cNvPr id="279" name="正方形/長方形 56">
                <a:extLst>
                  <a:ext uri="{FF2B5EF4-FFF2-40B4-BE49-F238E27FC236}">
                    <a16:creationId xmlns:a16="http://schemas.microsoft.com/office/drawing/2014/main" id="{502BECA3-D6E9-4D58-8943-7489A6359E9F}"/>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280" name="正方形/長方形 57">
                <a:extLst>
                  <a:ext uri="{FF2B5EF4-FFF2-40B4-BE49-F238E27FC236}">
                    <a16:creationId xmlns:a16="http://schemas.microsoft.com/office/drawing/2014/main" id="{C1A43D82-87A7-4346-8F24-53C894A68CEB}"/>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200" dirty="0">
                  <a:solidFill>
                    <a:srgbClr val="FFFFFF"/>
                  </a:solidFill>
                  <a:latin typeface="Arial" panose="020B0604020202020204" pitchFamily="34" charset="0"/>
                  <a:ea typeface="ＭＳ Ｐゴシック"/>
                  <a:cs typeface="Arial" panose="020B0604020202020204" pitchFamily="34" charset="0"/>
                </a:endParaRPr>
              </a:p>
            </p:txBody>
          </p:sp>
          <p:sp>
            <p:nvSpPr>
              <p:cNvPr id="281" name="正方形/長方形 58">
                <a:extLst>
                  <a:ext uri="{FF2B5EF4-FFF2-40B4-BE49-F238E27FC236}">
                    <a16:creationId xmlns:a16="http://schemas.microsoft.com/office/drawing/2014/main" id="{270C3374-362C-47CC-9ADF-D0F3A695B64D}"/>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282" name="正方形/長方形 59">
                <a:extLst>
                  <a:ext uri="{FF2B5EF4-FFF2-40B4-BE49-F238E27FC236}">
                    <a16:creationId xmlns:a16="http://schemas.microsoft.com/office/drawing/2014/main" id="{C356EA5E-CFFF-4D60-AE43-CCAC0EC0E6DD}"/>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grpSp>
        <p:sp>
          <p:nvSpPr>
            <p:cNvPr id="278" name="正方形/長方形 70">
              <a:extLst>
                <a:ext uri="{FF2B5EF4-FFF2-40B4-BE49-F238E27FC236}">
                  <a16:creationId xmlns:a16="http://schemas.microsoft.com/office/drawing/2014/main" id="{68725FBD-E86C-4045-B075-14D2A666AA17}"/>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anchor="ctr" anchorCtr="1"/>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endParaRPr lang="en-SG" altLang="vi-VN" sz="600" b="0" dirty="0">
                <a:solidFill>
                  <a:srgbClr val="000000"/>
                </a:solidFill>
              </a:endParaRPr>
            </a:p>
          </p:txBody>
        </p:sp>
      </p:grpSp>
      <p:sp>
        <p:nvSpPr>
          <p:cNvPr id="283" name="TextBox 282">
            <a:extLst>
              <a:ext uri="{FF2B5EF4-FFF2-40B4-BE49-F238E27FC236}">
                <a16:creationId xmlns:a16="http://schemas.microsoft.com/office/drawing/2014/main" id="{2741D4AD-C9BF-45D2-97A9-CFED892D6874}"/>
              </a:ext>
            </a:extLst>
          </p:cNvPr>
          <p:cNvSpPr txBox="1"/>
          <p:nvPr/>
        </p:nvSpPr>
        <p:spPr>
          <a:xfrm>
            <a:off x="3469561" y="3542046"/>
            <a:ext cx="607738" cy="253916"/>
          </a:xfrm>
          <a:prstGeom prst="rect">
            <a:avLst/>
          </a:prstGeom>
          <a:noFill/>
        </p:spPr>
        <p:txBody>
          <a:bodyPr wrap="square" rtlCol="0">
            <a:spAutoFit/>
          </a:bodyPr>
          <a:lstStyle/>
          <a:p>
            <a:pPr fontAlgn="base">
              <a:spcBef>
                <a:spcPct val="0"/>
              </a:spcBef>
              <a:spcAft>
                <a:spcPct val="0"/>
              </a:spcAft>
              <a:defRPr/>
            </a:pPr>
            <a:r>
              <a:rPr lang="en-US" sz="1050" dirty="0">
                <a:solidFill>
                  <a:srgbClr val="000000"/>
                </a:solidFill>
                <a:latin typeface="Arial" charset="0"/>
                <a:ea typeface="ＭＳ Ｐゴシック"/>
              </a:rPr>
              <a:t>BOM</a:t>
            </a:r>
            <a:endParaRPr lang="en-US" sz="600" dirty="0">
              <a:solidFill>
                <a:srgbClr val="000000"/>
              </a:solidFill>
              <a:latin typeface="Arial" charset="0"/>
              <a:ea typeface="ＭＳ Ｐゴシック"/>
            </a:endParaRPr>
          </a:p>
        </p:txBody>
      </p:sp>
      <p:sp>
        <p:nvSpPr>
          <p:cNvPr id="284" name="TextBox 283">
            <a:extLst>
              <a:ext uri="{FF2B5EF4-FFF2-40B4-BE49-F238E27FC236}">
                <a16:creationId xmlns:a16="http://schemas.microsoft.com/office/drawing/2014/main" id="{AD608F14-693E-45D9-A82E-9471A231780F}"/>
              </a:ext>
            </a:extLst>
          </p:cNvPr>
          <p:cNvSpPr txBox="1"/>
          <p:nvPr/>
        </p:nvSpPr>
        <p:spPr>
          <a:xfrm>
            <a:off x="4080839" y="4395963"/>
            <a:ext cx="2655221" cy="276999"/>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Control Monthly Post Diff. by </a:t>
            </a:r>
            <a:r>
              <a:rPr lang="en-US" sz="1200" dirty="0" err="1">
                <a:solidFill>
                  <a:srgbClr val="0000FF"/>
                </a:solidFill>
                <a:latin typeface="HGPGothicE" panose="020B0900000000000000" pitchFamily="34" charset="-128"/>
                <a:ea typeface="HGPGothicE" panose="020B0900000000000000" pitchFamily="34" charset="-128"/>
              </a:rPr>
              <a:t>S.loc</a:t>
            </a:r>
            <a:r>
              <a:rPr lang="en-US" sz="1200" dirty="0">
                <a:solidFill>
                  <a:srgbClr val="0000FF"/>
                </a:solidFill>
                <a:latin typeface="HGPGothicE" panose="020B0900000000000000" pitchFamily="34" charset="-128"/>
                <a:ea typeface="HGPGothicE" panose="020B0900000000000000" pitchFamily="34" charset="-128"/>
              </a:rPr>
              <a:t> </a:t>
            </a:r>
          </a:p>
        </p:txBody>
      </p:sp>
      <p:grpSp>
        <p:nvGrpSpPr>
          <p:cNvPr id="18" name="Group 17">
            <a:extLst>
              <a:ext uri="{FF2B5EF4-FFF2-40B4-BE49-F238E27FC236}">
                <a16:creationId xmlns:a16="http://schemas.microsoft.com/office/drawing/2014/main" id="{5F831BE3-405F-4BBC-A9B6-A973D6081535}"/>
              </a:ext>
            </a:extLst>
          </p:cNvPr>
          <p:cNvGrpSpPr/>
          <p:nvPr/>
        </p:nvGrpSpPr>
        <p:grpSpPr>
          <a:xfrm>
            <a:off x="5140227" y="3423435"/>
            <a:ext cx="1460027" cy="892084"/>
            <a:chOff x="3043898" y="3393350"/>
            <a:chExt cx="1777351" cy="974000"/>
          </a:xfrm>
        </p:grpSpPr>
        <p:grpSp>
          <p:nvGrpSpPr>
            <p:cNvPr id="287" name="Group 286">
              <a:extLst>
                <a:ext uri="{FF2B5EF4-FFF2-40B4-BE49-F238E27FC236}">
                  <a16:creationId xmlns:a16="http://schemas.microsoft.com/office/drawing/2014/main" id="{673CCD92-1B64-48F5-AC45-CE4CE905D9BD}"/>
                </a:ext>
              </a:extLst>
            </p:cNvPr>
            <p:cNvGrpSpPr/>
            <p:nvPr/>
          </p:nvGrpSpPr>
          <p:grpSpPr>
            <a:xfrm>
              <a:off x="3043898" y="3393350"/>
              <a:ext cx="1777351" cy="974000"/>
              <a:chOff x="4852049" y="1727863"/>
              <a:chExt cx="1419070" cy="1169265"/>
            </a:xfrm>
          </p:grpSpPr>
          <p:grpSp>
            <p:nvGrpSpPr>
              <p:cNvPr id="288" name="グループ化 55">
                <a:extLst>
                  <a:ext uri="{FF2B5EF4-FFF2-40B4-BE49-F238E27FC236}">
                    <a16:creationId xmlns:a16="http://schemas.microsoft.com/office/drawing/2014/main" id="{6E78C66E-E21D-40FD-90B1-A994A1F3C450}"/>
                  </a:ext>
                </a:extLst>
              </p:cNvPr>
              <p:cNvGrpSpPr>
                <a:grpSpLocks/>
              </p:cNvGrpSpPr>
              <p:nvPr/>
            </p:nvGrpSpPr>
            <p:grpSpPr bwMode="auto">
              <a:xfrm>
                <a:off x="4852049" y="1727863"/>
                <a:ext cx="1419070" cy="1169265"/>
                <a:chOff x="1092876" y="1546802"/>
                <a:chExt cx="1123820" cy="946094"/>
              </a:xfrm>
            </p:grpSpPr>
            <p:sp>
              <p:nvSpPr>
                <p:cNvPr id="290" name="正方形/長方形 56">
                  <a:extLst>
                    <a:ext uri="{FF2B5EF4-FFF2-40B4-BE49-F238E27FC236}">
                      <a16:creationId xmlns:a16="http://schemas.microsoft.com/office/drawing/2014/main" id="{29BED136-42D2-4833-BDF4-E758B8065071}"/>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291" name="正方形/長方形 57">
                  <a:extLst>
                    <a:ext uri="{FF2B5EF4-FFF2-40B4-BE49-F238E27FC236}">
                      <a16:creationId xmlns:a16="http://schemas.microsoft.com/office/drawing/2014/main" id="{FD77C227-64AA-4D71-A831-540FFA1B00B9}"/>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200" dirty="0">
                    <a:solidFill>
                      <a:srgbClr val="FFFFFF"/>
                    </a:solidFill>
                    <a:latin typeface="Arial" panose="020B0604020202020204" pitchFamily="34" charset="0"/>
                    <a:ea typeface="ＭＳ Ｐゴシック"/>
                    <a:cs typeface="Arial" panose="020B0604020202020204" pitchFamily="34" charset="0"/>
                  </a:endParaRPr>
                </a:p>
              </p:txBody>
            </p:sp>
            <p:sp>
              <p:nvSpPr>
                <p:cNvPr id="292" name="正方形/長方形 58">
                  <a:extLst>
                    <a:ext uri="{FF2B5EF4-FFF2-40B4-BE49-F238E27FC236}">
                      <a16:creationId xmlns:a16="http://schemas.microsoft.com/office/drawing/2014/main" id="{939EEF39-53DD-40D1-8288-761D5D7C17C3}"/>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293" name="正方形/長方形 59">
                  <a:extLst>
                    <a:ext uri="{FF2B5EF4-FFF2-40B4-BE49-F238E27FC236}">
                      <a16:creationId xmlns:a16="http://schemas.microsoft.com/office/drawing/2014/main" id="{053C14D5-9953-4DBA-8398-77A536AB317D}"/>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grpSp>
          <p:sp>
            <p:nvSpPr>
              <p:cNvPr id="289" name="正方形/長方形 70">
                <a:extLst>
                  <a:ext uri="{FF2B5EF4-FFF2-40B4-BE49-F238E27FC236}">
                    <a16:creationId xmlns:a16="http://schemas.microsoft.com/office/drawing/2014/main" id="{FB37C30A-88FD-4329-8A77-52E963B26701}"/>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anchor="ctr" anchorCtr="1"/>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endParaRPr lang="en-SG" altLang="vi-VN" sz="600" b="0" dirty="0">
                  <a:solidFill>
                    <a:srgbClr val="000000"/>
                  </a:solidFill>
                </a:endParaRPr>
              </a:p>
            </p:txBody>
          </p:sp>
        </p:grpSp>
        <p:pic>
          <p:nvPicPr>
            <p:cNvPr id="17" name="Picture 16">
              <a:extLst>
                <a:ext uri="{FF2B5EF4-FFF2-40B4-BE49-F238E27FC236}">
                  <a16:creationId xmlns:a16="http://schemas.microsoft.com/office/drawing/2014/main" id="{7B5F2B1B-9031-4088-8382-63C4AC3EA3A2}"/>
                </a:ext>
              </a:extLst>
            </p:cNvPr>
            <p:cNvPicPr>
              <a:picLocks noChangeAspect="1"/>
            </p:cNvPicPr>
            <p:nvPr/>
          </p:nvPicPr>
          <p:blipFill>
            <a:blip r:embed="rId21"/>
            <a:stretch>
              <a:fillRect/>
            </a:stretch>
          </p:blipFill>
          <p:spPr>
            <a:xfrm>
              <a:off x="3130120" y="3491397"/>
              <a:ext cx="1670479" cy="599728"/>
            </a:xfrm>
            <a:prstGeom prst="rect">
              <a:avLst/>
            </a:prstGeom>
          </p:spPr>
        </p:pic>
      </p:grpSp>
      <p:sp>
        <p:nvSpPr>
          <p:cNvPr id="19" name="Rectangle 18">
            <a:extLst>
              <a:ext uri="{FF2B5EF4-FFF2-40B4-BE49-F238E27FC236}">
                <a16:creationId xmlns:a16="http://schemas.microsoft.com/office/drawing/2014/main" id="{B7D05426-6E60-4C8C-B21D-16772684187A}"/>
              </a:ext>
            </a:extLst>
          </p:cNvPr>
          <p:cNvSpPr/>
          <p:nvPr/>
        </p:nvSpPr>
        <p:spPr>
          <a:xfrm>
            <a:off x="4063217" y="3444279"/>
            <a:ext cx="1114694" cy="954107"/>
          </a:xfrm>
          <a:prstGeom prst="rect">
            <a:avLst/>
          </a:prstGeom>
        </p:spPr>
        <p:txBody>
          <a:bodyPr wrap="square">
            <a:spAutoFit/>
          </a:bodyPr>
          <a:lstStyle/>
          <a:p>
            <a:pPr fontAlgn="base">
              <a:spcBef>
                <a:spcPct val="0"/>
              </a:spcBef>
              <a:spcAft>
                <a:spcPct val="0"/>
              </a:spcAft>
              <a:defRPr/>
            </a:pPr>
            <a:r>
              <a:rPr lang="en-GB" sz="1400" dirty="0">
                <a:solidFill>
                  <a:srgbClr val="000000"/>
                </a:solidFill>
                <a:latin typeface="HGPGothicE" panose="020B0900000000000000" pitchFamily="34" charset="-128"/>
                <a:ea typeface="HGPGothicE" panose="020B0900000000000000" pitchFamily="34" charset="-128"/>
              </a:rPr>
              <a:t>Post Diff. by </a:t>
            </a:r>
            <a:r>
              <a:rPr lang="en-GB" sz="1400" b="1" dirty="0">
                <a:solidFill>
                  <a:srgbClr val="000000"/>
                </a:solidFill>
                <a:latin typeface="HGPGothicE" panose="020B0900000000000000" pitchFamily="34" charset="-128"/>
                <a:ea typeface="HGPGothicE" panose="020B0900000000000000" pitchFamily="34" charset="-128"/>
              </a:rPr>
              <a:t>group</a:t>
            </a:r>
            <a:r>
              <a:rPr lang="en-GB" sz="1400" dirty="0">
                <a:solidFill>
                  <a:srgbClr val="000000"/>
                </a:solidFill>
                <a:latin typeface="HGPGothicE" panose="020B0900000000000000" pitchFamily="34" charset="-128"/>
                <a:ea typeface="HGPGothicE" panose="020B0900000000000000" pitchFamily="34" charset="-128"/>
              </a:rPr>
              <a:t> (instead of PI)</a:t>
            </a:r>
            <a:endParaRPr lang="en-US" sz="1400" dirty="0">
              <a:solidFill>
                <a:srgbClr val="000000"/>
              </a:solidFill>
              <a:latin typeface="HGPGothicE" panose="020B0900000000000000" pitchFamily="34" charset="-128"/>
              <a:ea typeface="HGPGothicE" panose="020B0900000000000000" pitchFamily="34" charset="-128"/>
            </a:endParaRPr>
          </a:p>
        </p:txBody>
      </p:sp>
      <p:sp>
        <p:nvSpPr>
          <p:cNvPr id="294" name="TextBox 293">
            <a:extLst>
              <a:ext uri="{FF2B5EF4-FFF2-40B4-BE49-F238E27FC236}">
                <a16:creationId xmlns:a16="http://schemas.microsoft.com/office/drawing/2014/main" id="{110BCF3E-AF7E-49C3-A563-D6A5DB79DA4D}"/>
              </a:ext>
            </a:extLst>
          </p:cNvPr>
          <p:cNvSpPr txBox="1"/>
          <p:nvPr/>
        </p:nvSpPr>
        <p:spPr>
          <a:xfrm>
            <a:off x="6797155" y="4390391"/>
            <a:ext cx="2057443" cy="276999"/>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HR System Data Utilization</a:t>
            </a:r>
          </a:p>
        </p:txBody>
      </p:sp>
      <p:sp>
        <p:nvSpPr>
          <p:cNvPr id="295" name="TextBox 294">
            <a:extLst>
              <a:ext uri="{FF2B5EF4-FFF2-40B4-BE49-F238E27FC236}">
                <a16:creationId xmlns:a16="http://schemas.microsoft.com/office/drawing/2014/main" id="{22A423CC-D804-4837-9482-41FBA30C87AD}"/>
              </a:ext>
            </a:extLst>
          </p:cNvPr>
          <p:cNvSpPr txBox="1"/>
          <p:nvPr/>
        </p:nvSpPr>
        <p:spPr>
          <a:xfrm>
            <a:off x="8919894" y="4390391"/>
            <a:ext cx="1926080" cy="276999"/>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Stationary Control System</a:t>
            </a:r>
          </a:p>
        </p:txBody>
      </p:sp>
      <p:pic>
        <p:nvPicPr>
          <p:cNvPr id="296" name="Picture 295" descr="C:\Program Files\Microsoft Office\MEDIA\CAGCAT10\j0195384.wmf">
            <a:extLst>
              <a:ext uri="{FF2B5EF4-FFF2-40B4-BE49-F238E27FC236}">
                <a16:creationId xmlns:a16="http://schemas.microsoft.com/office/drawing/2014/main" id="{4B8714A7-9E91-4DA6-B9A5-88BCA4371D7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a:xfrm>
            <a:off x="10348616" y="3502420"/>
            <a:ext cx="475518" cy="3804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B08A8ED6-8B6A-484F-B5CB-F7EEF11E0097}"/>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r="54875" b="38692"/>
          <a:stretch/>
        </p:blipFill>
        <p:spPr>
          <a:xfrm>
            <a:off x="8986846" y="3398143"/>
            <a:ext cx="1329988" cy="954128"/>
          </a:xfrm>
          <a:prstGeom prst="rect">
            <a:avLst/>
          </a:prstGeom>
        </p:spPr>
      </p:pic>
      <p:sp>
        <p:nvSpPr>
          <p:cNvPr id="297" name="フローチャート : 磁気ディスク 40">
            <a:extLst>
              <a:ext uri="{FF2B5EF4-FFF2-40B4-BE49-F238E27FC236}">
                <a16:creationId xmlns:a16="http://schemas.microsoft.com/office/drawing/2014/main" id="{4C404BA2-3200-425A-84BB-82CB4B7E8C29}"/>
              </a:ext>
            </a:extLst>
          </p:cNvPr>
          <p:cNvSpPr>
            <a:spLocks noChangeArrowheads="1"/>
          </p:cNvSpPr>
          <p:nvPr/>
        </p:nvSpPr>
        <p:spPr bwMode="auto">
          <a:xfrm>
            <a:off x="10384285" y="3975011"/>
            <a:ext cx="382086" cy="286563"/>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DB</a:t>
            </a:r>
            <a:endParaRPr lang="en-SG" sz="1100" b="1" kern="0" dirty="0">
              <a:solidFill>
                <a:prstClr val="white"/>
              </a:solidFill>
              <a:latin typeface="Arial" pitchFamily="34" charset="0"/>
              <a:ea typeface="Meiryo UI" panose="020B0604030504040204" pitchFamily="50" charset="-128"/>
              <a:cs typeface="Arial" pitchFamily="34" charset="0"/>
            </a:endParaRPr>
          </a:p>
        </p:txBody>
      </p:sp>
      <p:grpSp>
        <p:nvGrpSpPr>
          <p:cNvPr id="23" name="Group 22">
            <a:extLst>
              <a:ext uri="{FF2B5EF4-FFF2-40B4-BE49-F238E27FC236}">
                <a16:creationId xmlns:a16="http://schemas.microsoft.com/office/drawing/2014/main" id="{7B02E34C-E9B4-4FBC-BCDD-4E2C503CB33F}"/>
              </a:ext>
            </a:extLst>
          </p:cNvPr>
          <p:cNvGrpSpPr/>
          <p:nvPr/>
        </p:nvGrpSpPr>
        <p:grpSpPr>
          <a:xfrm>
            <a:off x="7435853" y="3426962"/>
            <a:ext cx="1321548" cy="892084"/>
            <a:chOff x="3410573" y="5428756"/>
            <a:chExt cx="1485676" cy="892084"/>
          </a:xfrm>
        </p:grpSpPr>
        <p:grpSp>
          <p:nvGrpSpPr>
            <p:cNvPr id="299" name="Group 298">
              <a:extLst>
                <a:ext uri="{FF2B5EF4-FFF2-40B4-BE49-F238E27FC236}">
                  <a16:creationId xmlns:a16="http://schemas.microsoft.com/office/drawing/2014/main" id="{A0374D6E-31D9-4A04-8B35-6D706E3653BC}"/>
                </a:ext>
              </a:extLst>
            </p:cNvPr>
            <p:cNvGrpSpPr/>
            <p:nvPr/>
          </p:nvGrpSpPr>
          <p:grpSpPr>
            <a:xfrm>
              <a:off x="3410573" y="5428756"/>
              <a:ext cx="1485676" cy="892084"/>
              <a:chOff x="4852049" y="1727863"/>
              <a:chExt cx="1419070" cy="1169265"/>
            </a:xfrm>
          </p:grpSpPr>
          <p:grpSp>
            <p:nvGrpSpPr>
              <p:cNvPr id="301" name="グループ化 55">
                <a:extLst>
                  <a:ext uri="{FF2B5EF4-FFF2-40B4-BE49-F238E27FC236}">
                    <a16:creationId xmlns:a16="http://schemas.microsoft.com/office/drawing/2014/main" id="{84BF1BAA-7D3E-42D0-87DB-262401896B10}"/>
                  </a:ext>
                </a:extLst>
              </p:cNvPr>
              <p:cNvGrpSpPr>
                <a:grpSpLocks/>
              </p:cNvGrpSpPr>
              <p:nvPr/>
            </p:nvGrpSpPr>
            <p:grpSpPr bwMode="auto">
              <a:xfrm>
                <a:off x="4852049" y="1727863"/>
                <a:ext cx="1419070" cy="1169265"/>
                <a:chOff x="1092876" y="1546802"/>
                <a:chExt cx="1123820" cy="946094"/>
              </a:xfrm>
            </p:grpSpPr>
            <p:sp>
              <p:nvSpPr>
                <p:cNvPr id="303" name="正方形/長方形 56">
                  <a:extLst>
                    <a:ext uri="{FF2B5EF4-FFF2-40B4-BE49-F238E27FC236}">
                      <a16:creationId xmlns:a16="http://schemas.microsoft.com/office/drawing/2014/main" id="{A08A9B79-CACD-47B3-83E1-436E9AE2452E}"/>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304" name="正方形/長方形 57">
                  <a:extLst>
                    <a:ext uri="{FF2B5EF4-FFF2-40B4-BE49-F238E27FC236}">
                      <a16:creationId xmlns:a16="http://schemas.microsoft.com/office/drawing/2014/main" id="{63E6DA02-5DD1-4FBD-BF68-4838BB174DD1}"/>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200" dirty="0">
                    <a:solidFill>
                      <a:srgbClr val="FFFFFF"/>
                    </a:solidFill>
                    <a:latin typeface="Arial" panose="020B0604020202020204" pitchFamily="34" charset="0"/>
                    <a:ea typeface="ＭＳ Ｐゴシック"/>
                    <a:cs typeface="Arial" panose="020B0604020202020204" pitchFamily="34" charset="0"/>
                  </a:endParaRPr>
                </a:p>
              </p:txBody>
            </p:sp>
            <p:sp>
              <p:nvSpPr>
                <p:cNvPr id="305" name="正方形/長方形 58">
                  <a:extLst>
                    <a:ext uri="{FF2B5EF4-FFF2-40B4-BE49-F238E27FC236}">
                      <a16:creationId xmlns:a16="http://schemas.microsoft.com/office/drawing/2014/main" id="{2183C360-3CD3-4333-A6F1-2D9E1716C0EA}"/>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306" name="正方形/長方形 59">
                  <a:extLst>
                    <a:ext uri="{FF2B5EF4-FFF2-40B4-BE49-F238E27FC236}">
                      <a16:creationId xmlns:a16="http://schemas.microsoft.com/office/drawing/2014/main" id="{79531BA9-EB4A-4D44-AF8E-8AAAEF09DD80}"/>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grpSp>
          <p:sp>
            <p:nvSpPr>
              <p:cNvPr id="302" name="正方形/長方形 70">
                <a:extLst>
                  <a:ext uri="{FF2B5EF4-FFF2-40B4-BE49-F238E27FC236}">
                    <a16:creationId xmlns:a16="http://schemas.microsoft.com/office/drawing/2014/main" id="{A7901A65-C0F4-438E-B229-34CF159E9F1B}"/>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anchor="ctr" anchorCtr="1"/>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endParaRPr lang="en-SG" altLang="vi-VN" sz="600" b="0" dirty="0">
                  <a:solidFill>
                    <a:srgbClr val="000000"/>
                  </a:solidFill>
                </a:endParaRPr>
              </a:p>
            </p:txBody>
          </p:sp>
        </p:grpSp>
        <p:pic>
          <p:nvPicPr>
            <p:cNvPr id="22" name="Picture 21">
              <a:extLst>
                <a:ext uri="{FF2B5EF4-FFF2-40B4-BE49-F238E27FC236}">
                  <a16:creationId xmlns:a16="http://schemas.microsoft.com/office/drawing/2014/main" id="{9CDD34D9-3B66-473A-B2AC-6722B4C088B9}"/>
                </a:ext>
              </a:extLst>
            </p:cNvPr>
            <p:cNvPicPr>
              <a:picLocks noChangeAspect="1"/>
            </p:cNvPicPr>
            <p:nvPr/>
          </p:nvPicPr>
          <p:blipFill rotWithShape="1">
            <a:blip r:embed="rId24"/>
            <a:srcRect l="5614" t="20236" r="8519" b="3074"/>
            <a:stretch/>
          </p:blipFill>
          <p:spPr>
            <a:xfrm>
              <a:off x="3503207" y="5515901"/>
              <a:ext cx="1309921" cy="497240"/>
            </a:xfrm>
            <a:prstGeom prst="rect">
              <a:avLst/>
            </a:prstGeom>
          </p:spPr>
        </p:pic>
      </p:grpSp>
      <p:sp>
        <p:nvSpPr>
          <p:cNvPr id="307" name="Rectangle 306">
            <a:extLst>
              <a:ext uri="{FF2B5EF4-FFF2-40B4-BE49-F238E27FC236}">
                <a16:creationId xmlns:a16="http://schemas.microsoft.com/office/drawing/2014/main" id="{3DF6AD03-5B5E-4D79-962F-D021665BF22A}"/>
              </a:ext>
            </a:extLst>
          </p:cNvPr>
          <p:cNvSpPr/>
          <p:nvPr/>
        </p:nvSpPr>
        <p:spPr>
          <a:xfrm>
            <a:off x="6805544" y="3418498"/>
            <a:ext cx="712708" cy="707886"/>
          </a:xfrm>
          <a:prstGeom prst="rect">
            <a:avLst/>
          </a:prstGeom>
        </p:spPr>
        <p:txBody>
          <a:bodyPr wrap="square">
            <a:spAutoFit/>
          </a:bodyPr>
          <a:lstStyle/>
          <a:p>
            <a:pPr fontAlgn="base">
              <a:spcBef>
                <a:spcPct val="0"/>
              </a:spcBef>
              <a:spcAft>
                <a:spcPct val="0"/>
              </a:spcAft>
              <a:defRPr/>
            </a:pPr>
            <a:r>
              <a:rPr lang="en-GB" sz="1400" dirty="0">
                <a:solidFill>
                  <a:srgbClr val="000000"/>
                </a:solidFill>
                <a:latin typeface="HGPGothicE" panose="020B0900000000000000" pitchFamily="34" charset="-128"/>
                <a:ea typeface="HGPGothicE" panose="020B0900000000000000" pitchFamily="34" charset="-128"/>
              </a:rPr>
              <a:t>Prod.</a:t>
            </a:r>
          </a:p>
          <a:p>
            <a:pPr fontAlgn="base">
              <a:spcBef>
                <a:spcPct val="0"/>
              </a:spcBef>
              <a:spcAft>
                <a:spcPct val="0"/>
              </a:spcAft>
              <a:defRPr/>
            </a:pPr>
            <a:r>
              <a:rPr lang="en-GB" sz="1400" dirty="0">
                <a:solidFill>
                  <a:srgbClr val="000000"/>
                </a:solidFill>
                <a:latin typeface="HGPGothicE" panose="020B0900000000000000" pitchFamily="34" charset="-128"/>
                <a:ea typeface="HGPGothicE" panose="020B0900000000000000" pitchFamily="34" charset="-128"/>
              </a:rPr>
              <a:t>Line</a:t>
            </a:r>
          </a:p>
          <a:p>
            <a:pPr fontAlgn="base">
              <a:spcBef>
                <a:spcPct val="0"/>
              </a:spcBef>
              <a:spcAft>
                <a:spcPct val="0"/>
              </a:spcAft>
              <a:defRPr/>
            </a:pPr>
            <a:r>
              <a:rPr lang="en-GB" sz="1200" b="1" dirty="0" err="1">
                <a:solidFill>
                  <a:srgbClr val="000000"/>
                </a:solidFill>
                <a:latin typeface="HGPGothicE" panose="020B0900000000000000" pitchFamily="34" charset="-128"/>
                <a:ea typeface="HGPGothicE" panose="020B0900000000000000" pitchFamily="34" charset="-128"/>
              </a:rPr>
              <a:t>Mng</a:t>
            </a:r>
            <a:r>
              <a:rPr lang="en-GB" sz="1200" b="1" dirty="0">
                <a:solidFill>
                  <a:srgbClr val="000000"/>
                </a:solidFill>
                <a:latin typeface="HGPGothicE" panose="020B0900000000000000" pitchFamily="34" charset="-128"/>
                <a:ea typeface="HGPGothicE" panose="020B0900000000000000" pitchFamily="34" charset="-128"/>
              </a:rPr>
              <a:t>.</a:t>
            </a:r>
            <a:endParaRPr lang="en-US" sz="1400" b="1" dirty="0">
              <a:solidFill>
                <a:srgbClr val="000000"/>
              </a:solidFill>
              <a:latin typeface="HGPGothicE" panose="020B0900000000000000" pitchFamily="34" charset="-128"/>
              <a:ea typeface="HGPGothicE" panose="020B0900000000000000" pitchFamily="34" charset="-128"/>
            </a:endParaRPr>
          </a:p>
        </p:txBody>
      </p:sp>
      <p:sp>
        <p:nvSpPr>
          <p:cNvPr id="309" name="Rectangle 308">
            <a:extLst>
              <a:ext uri="{FF2B5EF4-FFF2-40B4-BE49-F238E27FC236}">
                <a16:creationId xmlns:a16="http://schemas.microsoft.com/office/drawing/2014/main" id="{22B87C07-DC6D-40BE-89DE-3AF6F7CA854B}"/>
              </a:ext>
            </a:extLst>
          </p:cNvPr>
          <p:cNvSpPr/>
          <p:nvPr/>
        </p:nvSpPr>
        <p:spPr bwMode="auto">
          <a:xfrm>
            <a:off x="1371850" y="3368704"/>
            <a:ext cx="2655221" cy="1313864"/>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pic>
        <p:nvPicPr>
          <p:cNvPr id="25" name="Picture 24">
            <a:extLst>
              <a:ext uri="{FF2B5EF4-FFF2-40B4-BE49-F238E27FC236}">
                <a16:creationId xmlns:a16="http://schemas.microsoft.com/office/drawing/2014/main" id="{A2E37ABD-0882-4B55-985D-2BA44055261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406744" y="5241602"/>
            <a:ext cx="2264081" cy="1511545"/>
          </a:xfrm>
          <a:prstGeom prst="rect">
            <a:avLst/>
          </a:prstGeom>
        </p:spPr>
      </p:pic>
      <p:pic>
        <p:nvPicPr>
          <p:cNvPr id="27" name="Picture 26">
            <a:extLst>
              <a:ext uri="{FF2B5EF4-FFF2-40B4-BE49-F238E27FC236}">
                <a16:creationId xmlns:a16="http://schemas.microsoft.com/office/drawing/2014/main" id="{C1CF03C9-E02B-4261-8138-5D0454B2C280}"/>
              </a:ext>
            </a:extLst>
          </p:cNvPr>
          <p:cNvPicPr>
            <a:picLocks noChangeAspect="1"/>
          </p:cNvPicPr>
          <p:nvPr/>
        </p:nvPicPr>
        <p:blipFill rotWithShape="1">
          <a:blip r:embed="rId26">
            <a:extLst>
              <a:ext uri="{28A0092B-C50C-407E-A947-70E740481C1C}">
                <a14:useLocalDpi xmlns:a14="http://schemas.microsoft.com/office/drawing/2010/main" val="0"/>
              </a:ext>
            </a:extLst>
          </a:blip>
          <a:srcRect l="8256" t="15731" r="8366" b="10848"/>
          <a:stretch/>
        </p:blipFill>
        <p:spPr>
          <a:xfrm>
            <a:off x="3670825" y="5241602"/>
            <a:ext cx="2480485" cy="1511545"/>
          </a:xfrm>
          <a:prstGeom prst="rect">
            <a:avLst/>
          </a:prstGeom>
        </p:spPr>
      </p:pic>
      <p:pic>
        <p:nvPicPr>
          <p:cNvPr id="29" name="Picture 28">
            <a:extLst>
              <a:ext uri="{FF2B5EF4-FFF2-40B4-BE49-F238E27FC236}">
                <a16:creationId xmlns:a16="http://schemas.microsoft.com/office/drawing/2014/main" id="{F164DB93-0907-46B4-B3CF-6A3735FBF8F2}"/>
              </a:ext>
            </a:extLst>
          </p:cNvPr>
          <p:cNvPicPr>
            <a:picLocks noChangeAspect="1"/>
          </p:cNvPicPr>
          <p:nvPr/>
        </p:nvPicPr>
        <p:blipFill rotWithShape="1">
          <a:blip r:embed="rId27">
            <a:extLst>
              <a:ext uri="{28A0092B-C50C-407E-A947-70E740481C1C}">
                <a14:useLocalDpi xmlns:a14="http://schemas.microsoft.com/office/drawing/2010/main" val="0"/>
              </a:ext>
            </a:extLst>
          </a:blip>
          <a:srcRect l="8227" t="10631" r="12744" b="20320"/>
          <a:stretch/>
        </p:blipFill>
        <p:spPr>
          <a:xfrm>
            <a:off x="8302824" y="5241602"/>
            <a:ext cx="2442924" cy="1511545"/>
          </a:xfrm>
          <a:prstGeom prst="rect">
            <a:avLst/>
          </a:prstGeom>
        </p:spPr>
      </p:pic>
      <p:pic>
        <p:nvPicPr>
          <p:cNvPr id="35" name="Picture 34">
            <a:extLst>
              <a:ext uri="{FF2B5EF4-FFF2-40B4-BE49-F238E27FC236}">
                <a16:creationId xmlns:a16="http://schemas.microsoft.com/office/drawing/2014/main" id="{41AFB3D0-475C-413F-8906-48C7D520FA16}"/>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159698" y="5241602"/>
            <a:ext cx="2122824" cy="1511545"/>
          </a:xfrm>
          <a:prstGeom prst="rect">
            <a:avLst/>
          </a:prstGeom>
        </p:spPr>
      </p:pic>
      <p:sp>
        <p:nvSpPr>
          <p:cNvPr id="223" name="Rectangle 7">
            <a:extLst>
              <a:ext uri="{FF2B5EF4-FFF2-40B4-BE49-F238E27FC236}">
                <a16:creationId xmlns:a16="http://schemas.microsoft.com/office/drawing/2014/main" id="{DF6E3C13-2D2C-4882-BF01-E72498D82FD8}"/>
              </a:ext>
            </a:extLst>
          </p:cNvPr>
          <p:cNvSpPr>
            <a:spLocks noChangeArrowheads="1"/>
          </p:cNvSpPr>
          <p:nvPr/>
        </p:nvSpPr>
        <p:spPr bwMode="auto">
          <a:xfrm>
            <a:off x="10074276" y="179389"/>
            <a:ext cx="779463" cy="331787"/>
          </a:xfrm>
          <a:prstGeom prst="rect">
            <a:avLst/>
          </a:prstGeom>
          <a:noFill/>
          <a:ln w="28575">
            <a:solidFill>
              <a:srgbClr val="FF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lstStyle>
            <a:lvl1pPr>
              <a:defRPr kumimoji="1" b="1">
                <a:solidFill>
                  <a:schemeClr val="tx1"/>
                </a:solidFill>
                <a:latin typeface="Arial" panose="020B0604020202020204" pitchFamily="34" charset="0"/>
                <a:ea typeface="MS PGothic" panose="020B0600070205080204" pitchFamily="34" charset="-128"/>
              </a:defRPr>
            </a:lvl1pPr>
            <a:lvl2pPr marL="742950" indent="-285750">
              <a:defRPr kumimoji="1" b="1">
                <a:solidFill>
                  <a:schemeClr val="tx1"/>
                </a:solidFill>
                <a:latin typeface="Arial" panose="020B0604020202020204" pitchFamily="34" charset="0"/>
                <a:ea typeface="MS PGothic" panose="020B0600070205080204" pitchFamily="34" charset="-128"/>
              </a:defRPr>
            </a:lvl2pPr>
            <a:lvl3pPr marL="1143000" indent="-228600">
              <a:defRPr kumimoji="1" b="1">
                <a:solidFill>
                  <a:schemeClr val="tx1"/>
                </a:solidFill>
                <a:latin typeface="Arial" panose="020B0604020202020204" pitchFamily="34" charset="0"/>
                <a:ea typeface="MS PGothic" panose="020B0600070205080204" pitchFamily="34" charset="-128"/>
              </a:defRPr>
            </a:lvl3pPr>
            <a:lvl4pPr marL="1600200" indent="-228600">
              <a:defRPr kumimoji="1" b="1">
                <a:solidFill>
                  <a:schemeClr val="tx1"/>
                </a:solidFill>
                <a:latin typeface="Arial" panose="020B0604020202020204" pitchFamily="34" charset="0"/>
                <a:ea typeface="MS PGothic" panose="020B0600070205080204" pitchFamily="34" charset="-128"/>
              </a:defRPr>
            </a:lvl4pPr>
            <a:lvl5pPr marL="2057400" indent="-228600">
              <a:defRPr kumimoji="1"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9pPr>
          </a:lstStyle>
          <a:p>
            <a:pPr algn="ctr" fontAlgn="base">
              <a:spcBef>
                <a:spcPct val="0"/>
              </a:spcBef>
              <a:spcAft>
                <a:spcPct val="0"/>
              </a:spcAft>
              <a:defRPr/>
            </a:pPr>
            <a:fld id="{9E6498EF-2C01-4602-B071-44C4674CC2A0}" type="slidenum">
              <a:rPr lang="ja-JP" altLang="en-US" sz="1600" b="0">
                <a:solidFill>
                  <a:srgbClr val="FFFFFF"/>
                </a:solidFill>
                <a:latin typeface="Meiryo UI" panose="020B0604030504040204" pitchFamily="34" charset="-128"/>
                <a:ea typeface="Meiryo UI" panose="020B0604030504040204" pitchFamily="34" charset="-128"/>
                <a:cs typeface="Meiryo UI" panose="020B0604030504040204" pitchFamily="34" charset="-128"/>
              </a:rPr>
              <a:pPr algn="ctr" fontAlgn="base">
                <a:spcBef>
                  <a:spcPct val="0"/>
                </a:spcBef>
                <a:spcAft>
                  <a:spcPct val="0"/>
                </a:spcAft>
                <a:defRPr/>
              </a:pPr>
              <a:t>11</a:t>
            </a:fld>
            <a:r>
              <a:rPr lang="en-US" altLang="ja-JP" sz="1200" b="0" dirty="0">
                <a:solidFill>
                  <a:srgbClr val="FFFFFF"/>
                </a:solidFill>
                <a:latin typeface="Meiryo UI" panose="020B0604030504040204" pitchFamily="34" charset="-128"/>
                <a:ea typeface="Meiryo UI" panose="020B0604030504040204" pitchFamily="34" charset="-128"/>
                <a:cs typeface="Meiryo UI" panose="020B0604030504040204" pitchFamily="34" charset="-128"/>
              </a:rPr>
              <a:t>/17</a:t>
            </a:r>
          </a:p>
        </p:txBody>
      </p:sp>
      <p:sp>
        <p:nvSpPr>
          <p:cNvPr id="224" name="Rectangle 223">
            <a:extLst>
              <a:ext uri="{FF2B5EF4-FFF2-40B4-BE49-F238E27FC236}">
                <a16:creationId xmlns:a16="http://schemas.microsoft.com/office/drawing/2014/main" id="{D5F9B7E3-17A2-40EC-8009-56B3174832D7}"/>
              </a:ext>
            </a:extLst>
          </p:cNvPr>
          <p:cNvSpPr/>
          <p:nvPr/>
        </p:nvSpPr>
        <p:spPr>
          <a:xfrm>
            <a:off x="1357692" y="107837"/>
            <a:ext cx="1722266" cy="369332"/>
          </a:xfrm>
          <a:prstGeom prst="rect">
            <a:avLst/>
          </a:prstGeom>
        </p:spPr>
        <p:txBody>
          <a:bodyPr wrap="none">
            <a:spAutoFit/>
          </a:bodyPr>
          <a:lstStyle/>
          <a:p>
            <a:r>
              <a:rPr lang="en-US" altLang="en-US" dirty="0">
                <a:solidFill>
                  <a:schemeClr val="bg1"/>
                </a:solidFill>
                <a:latin typeface="Arial" pitchFamily="34" charset="0"/>
                <a:cs typeface="Arial" pitchFamily="34" charset="0"/>
                <a:sym typeface="Wingdings 3"/>
              </a:rPr>
              <a:t></a:t>
            </a:r>
            <a:r>
              <a:rPr kumimoji="1" lang="en-US" altLang="ja-JP" b="1" u="sng"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289.4</a:t>
            </a:r>
            <a:r>
              <a:rPr kumimoji="1" lang="en-US" altLang="ja-JP" sz="1600" b="1" u="sng"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KUSD</a:t>
            </a:r>
          </a:p>
        </p:txBody>
      </p:sp>
    </p:spTree>
    <p:extLst>
      <p:ext uri="{BB962C8B-B14F-4D97-AF65-F5344CB8AC3E}">
        <p14:creationId xmlns:p14="http://schemas.microsoft.com/office/powerpoint/2010/main" val="2920068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1255DC-5C74-3AF8-5501-428B873E85DD}"/>
              </a:ext>
            </a:extLst>
          </p:cNvPr>
          <p:cNvSpPr>
            <a:spLocks noGrp="1"/>
          </p:cNvSpPr>
          <p:nvPr>
            <p:ph type="title"/>
          </p:nvPr>
        </p:nvSpPr>
        <p:spPr/>
        <p:txBody>
          <a:bodyPr anchor="ctr" anchorCtr="0">
            <a:noAutofit/>
          </a:bodyPr>
          <a:lstStyle/>
          <a:p>
            <a:r>
              <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rPr>
              <a:t>3-2. Smart warehouse management system</a:t>
            </a:r>
          </a:p>
        </p:txBody>
      </p:sp>
      <p:sp>
        <p:nvSpPr>
          <p:cNvPr id="24" name="スライド番号プレースホルダー 1">
            <a:extLst>
              <a:ext uri="{FF2B5EF4-FFF2-40B4-BE49-F238E27FC236}">
                <a16:creationId xmlns:a16="http://schemas.microsoft.com/office/drawing/2014/main" id="{F9FEBE4C-E49F-4054-3898-20AEB2E826C3}"/>
              </a:ext>
            </a:extLst>
          </p:cNvPr>
          <p:cNvSpPr txBox="1">
            <a:spLocks/>
          </p:cNvSpPr>
          <p:nvPr/>
        </p:nvSpPr>
        <p:spPr>
          <a:xfrm>
            <a:off x="10512500" y="76201"/>
            <a:ext cx="502985" cy="386953"/>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742950">
              <a:defRPr/>
            </a:pPr>
            <a:fld id="{A6705B51-3E76-476E-9043-25CC5A430484}" type="slidenum">
              <a:rPr kumimoji="1" lang="en-US" altLang="ja-JP" sz="1625">
                <a:solidFill>
                  <a:prstClr val="white"/>
                </a:solidFill>
                <a:latin typeface="Meiryo UI" panose="020B0604030504040204" pitchFamily="50" charset="-128"/>
                <a:ea typeface="Meiryo UI" panose="020B0604030504040204" pitchFamily="50" charset="-128"/>
              </a:rPr>
              <a:pPr algn="ctr" defTabSz="742950">
                <a:defRPr/>
              </a:pPr>
              <a:t>2</a:t>
            </a:fld>
            <a:endParaRPr kumimoji="1" lang="en-US" altLang="ja-JP" sz="1625" dirty="0">
              <a:solidFill>
                <a:prstClr val="white"/>
              </a:solidFill>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a16="http://schemas.microsoft.com/office/drawing/2014/main" id="{A1471D1A-3CB3-6284-D0B1-550A9DD4E136}"/>
              </a:ext>
            </a:extLst>
          </p:cNvPr>
          <p:cNvSpPr/>
          <p:nvPr/>
        </p:nvSpPr>
        <p:spPr bwMode="auto">
          <a:xfrm>
            <a:off x="1446642" y="661601"/>
            <a:ext cx="9373758" cy="668753"/>
          </a:xfrm>
          <a:prstGeom prst="rect">
            <a:avLst/>
          </a:prstGeom>
          <a:solidFill>
            <a:srgbClr val="FFFFCC"/>
          </a:solidFill>
          <a:ln w="19050" cap="flat" cmpd="sng" algn="ctr">
            <a:solidFill>
              <a:srgbClr val="000000"/>
            </a:solidFill>
            <a:prstDash val="solid"/>
            <a:round/>
            <a:headEnd type="none" w="med" len="med"/>
            <a:tailEnd type="none" w="med" len="med"/>
          </a:ln>
          <a:effectLst/>
        </p:spPr>
        <p:txBody>
          <a:bodyPr vert="horz" wrap="square" lIns="90000" tIns="36000" rIns="90000" bIns="36000" numCol="1" rtlCol="0" anchor="ctr" anchorCtr="0" compatLnSpc="1">
            <a:prstTxWarp prst="textNoShape">
              <a:avLst/>
            </a:prstTxWarp>
          </a:bodyPr>
          <a:lstStyle/>
          <a:p>
            <a:r>
              <a:rPr lang="ja-JP" altLang="en-US" sz="1600" b="1"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Involve ISD members to improve QCD.</a:t>
            </a:r>
          </a:p>
          <a:p>
            <a:r>
              <a:rPr lang="ja-JP" altLang="en-US" sz="1600" b="1"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Reap results from the second half with a vertical launch through sufficient testing</a:t>
            </a:r>
            <a:endParaRPr lang="en-US" altLang="ja-JP" sz="1600" dirty="0">
              <a:latin typeface="Meiryo UI" panose="020B0604030504040204" pitchFamily="50" charset="-128"/>
              <a:ea typeface="Meiryo UI" panose="020B0604030504040204" pitchFamily="50" charset="-128"/>
            </a:endParaRPr>
          </a:p>
        </p:txBody>
      </p:sp>
      <p:pic>
        <p:nvPicPr>
          <p:cNvPr id="72" name="図 71">
            <a:extLst>
              <a:ext uri="{FF2B5EF4-FFF2-40B4-BE49-F238E27FC236}">
                <a16:creationId xmlns:a16="http://schemas.microsoft.com/office/drawing/2014/main" id="{B7B5BF8E-A273-C39E-0E09-F4E36687A2FB}"/>
              </a:ext>
            </a:extLst>
          </p:cNvPr>
          <p:cNvPicPr>
            <a:picLocks noChangeAspect="1"/>
          </p:cNvPicPr>
          <p:nvPr/>
        </p:nvPicPr>
        <p:blipFill>
          <a:blip r:embed="rId3"/>
          <a:stretch>
            <a:fillRect/>
          </a:stretch>
        </p:blipFill>
        <p:spPr>
          <a:xfrm>
            <a:off x="1446642" y="1526249"/>
            <a:ext cx="4928298" cy="2772168"/>
          </a:xfrm>
          <a:prstGeom prst="rect">
            <a:avLst/>
          </a:prstGeom>
          <a:ln>
            <a:solidFill>
              <a:schemeClr val="tx1"/>
            </a:solidFill>
          </a:ln>
        </p:spPr>
      </p:pic>
      <p:grpSp>
        <p:nvGrpSpPr>
          <p:cNvPr id="74" name="グループ化 73">
            <a:extLst>
              <a:ext uri="{FF2B5EF4-FFF2-40B4-BE49-F238E27FC236}">
                <a16:creationId xmlns:a16="http://schemas.microsoft.com/office/drawing/2014/main" id="{8C8EB7F0-D516-1E87-6CBC-BC9F308337E3}"/>
              </a:ext>
            </a:extLst>
          </p:cNvPr>
          <p:cNvGrpSpPr/>
          <p:nvPr/>
        </p:nvGrpSpPr>
        <p:grpSpPr>
          <a:xfrm>
            <a:off x="1315598" y="4648201"/>
            <a:ext cx="9504802" cy="1982493"/>
            <a:chOff x="172598" y="1423248"/>
            <a:chExt cx="9504802" cy="1982493"/>
          </a:xfrm>
        </p:grpSpPr>
        <p:cxnSp>
          <p:nvCxnSpPr>
            <p:cNvPr id="45" name="直線コネクタ 44">
              <a:extLst>
                <a:ext uri="{FF2B5EF4-FFF2-40B4-BE49-F238E27FC236}">
                  <a16:creationId xmlns:a16="http://schemas.microsoft.com/office/drawing/2014/main" id="{C6AB3109-420D-165A-314E-BF15955BA807}"/>
                </a:ext>
              </a:extLst>
            </p:cNvPr>
            <p:cNvCxnSpPr>
              <a:cxnSpLocks/>
            </p:cNvCxnSpPr>
            <p:nvPr/>
          </p:nvCxnSpPr>
          <p:spPr>
            <a:xfrm>
              <a:off x="8661794" y="2593356"/>
              <a:ext cx="0" cy="416831"/>
            </a:xfrm>
            <a:prstGeom prst="line">
              <a:avLst/>
            </a:prstGeom>
            <a:ln w="28575">
              <a:solidFill>
                <a:schemeClr val="accent6"/>
              </a:solidFill>
              <a:tailEnd type="oval"/>
            </a:ln>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EB374193-0F3C-EA07-D21C-C277A359A09A}"/>
                </a:ext>
              </a:extLst>
            </p:cNvPr>
            <p:cNvGrpSpPr/>
            <p:nvPr/>
          </p:nvGrpSpPr>
          <p:grpSpPr>
            <a:xfrm>
              <a:off x="228600" y="2743200"/>
              <a:ext cx="9448800" cy="332014"/>
              <a:chOff x="228600" y="5001986"/>
              <a:chExt cx="9448800" cy="332014"/>
            </a:xfrm>
          </p:grpSpPr>
          <p:cxnSp>
            <p:nvCxnSpPr>
              <p:cNvPr id="8" name="直線コネクタ 7">
                <a:extLst>
                  <a:ext uri="{FF2B5EF4-FFF2-40B4-BE49-F238E27FC236}">
                    <a16:creationId xmlns:a16="http://schemas.microsoft.com/office/drawing/2014/main" id="{A7FEFE9A-989B-37DE-B450-365FA0D4ADEB}"/>
                  </a:ext>
                </a:extLst>
              </p:cNvPr>
              <p:cNvCxnSpPr/>
              <p:nvPr/>
            </p:nvCxnSpPr>
            <p:spPr>
              <a:xfrm>
                <a:off x="228600" y="5181600"/>
                <a:ext cx="9448800" cy="0"/>
              </a:xfrm>
              <a:prstGeom prst="line">
                <a:avLst/>
              </a:prstGeom>
              <a:ln w="19050">
                <a:solidFill>
                  <a:schemeClr val="bg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0B959A9-C5EF-CCF5-F2FD-C37B9CC81264}"/>
                  </a:ext>
                </a:extLst>
              </p:cNvPr>
              <p:cNvCxnSpPr>
                <a:cxnSpLocks/>
              </p:cNvCxnSpPr>
              <p:nvPr/>
            </p:nvCxnSpPr>
            <p:spPr>
              <a:xfrm>
                <a:off x="549134"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694640BB-71B4-E20B-64A9-F3AA58E14D52}"/>
                  </a:ext>
                </a:extLst>
              </p:cNvPr>
              <p:cNvCxnSpPr>
                <a:cxnSpLocks/>
              </p:cNvCxnSpPr>
              <p:nvPr/>
            </p:nvCxnSpPr>
            <p:spPr>
              <a:xfrm>
                <a:off x="1271723"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2CD1C33-A354-23E3-D2BF-8C8CE30B8B00}"/>
                  </a:ext>
                </a:extLst>
              </p:cNvPr>
              <p:cNvCxnSpPr>
                <a:cxnSpLocks/>
              </p:cNvCxnSpPr>
              <p:nvPr/>
            </p:nvCxnSpPr>
            <p:spPr>
              <a:xfrm>
                <a:off x="1994312"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65416DF-3F34-D87F-48E7-7B0DFFBD5B3E}"/>
                  </a:ext>
                </a:extLst>
              </p:cNvPr>
              <p:cNvCxnSpPr>
                <a:cxnSpLocks/>
              </p:cNvCxnSpPr>
              <p:nvPr/>
            </p:nvCxnSpPr>
            <p:spPr>
              <a:xfrm>
                <a:off x="2716901"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2DF96AC2-6A19-342B-5DA4-8EC9D3355798}"/>
                  </a:ext>
                </a:extLst>
              </p:cNvPr>
              <p:cNvCxnSpPr>
                <a:cxnSpLocks/>
              </p:cNvCxnSpPr>
              <p:nvPr/>
            </p:nvCxnSpPr>
            <p:spPr>
              <a:xfrm>
                <a:off x="3439490"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047C239-DBD3-1F3E-03BE-056005DBF32D}"/>
                  </a:ext>
                </a:extLst>
              </p:cNvPr>
              <p:cNvCxnSpPr>
                <a:cxnSpLocks/>
              </p:cNvCxnSpPr>
              <p:nvPr/>
            </p:nvCxnSpPr>
            <p:spPr>
              <a:xfrm>
                <a:off x="4162079"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E1155A7-0252-6298-B5C6-6271341B88EE}"/>
                  </a:ext>
                </a:extLst>
              </p:cNvPr>
              <p:cNvCxnSpPr>
                <a:cxnSpLocks/>
              </p:cNvCxnSpPr>
              <p:nvPr/>
            </p:nvCxnSpPr>
            <p:spPr>
              <a:xfrm>
                <a:off x="4884668"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0BE721F-8A86-0E30-88E2-5F0A9CEF2ED9}"/>
                  </a:ext>
                </a:extLst>
              </p:cNvPr>
              <p:cNvCxnSpPr>
                <a:cxnSpLocks/>
              </p:cNvCxnSpPr>
              <p:nvPr/>
            </p:nvCxnSpPr>
            <p:spPr>
              <a:xfrm>
                <a:off x="5607257"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0A23694E-19BF-299C-6284-ED4A1AB17A97}"/>
                  </a:ext>
                </a:extLst>
              </p:cNvPr>
              <p:cNvCxnSpPr>
                <a:cxnSpLocks/>
              </p:cNvCxnSpPr>
              <p:nvPr/>
            </p:nvCxnSpPr>
            <p:spPr>
              <a:xfrm>
                <a:off x="6329846"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82F8B11-B67D-626A-2378-4422E0AEC7DD}"/>
                  </a:ext>
                </a:extLst>
              </p:cNvPr>
              <p:cNvCxnSpPr>
                <a:cxnSpLocks/>
              </p:cNvCxnSpPr>
              <p:nvPr/>
            </p:nvCxnSpPr>
            <p:spPr>
              <a:xfrm>
                <a:off x="7052435"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0A0F84C-A527-1683-BB33-E4C99BDC858E}"/>
                  </a:ext>
                </a:extLst>
              </p:cNvPr>
              <p:cNvCxnSpPr>
                <a:cxnSpLocks/>
              </p:cNvCxnSpPr>
              <p:nvPr/>
            </p:nvCxnSpPr>
            <p:spPr>
              <a:xfrm>
                <a:off x="7775024"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1AF64D0-BFE4-1CEC-7A9E-27CC5DDF00A1}"/>
                  </a:ext>
                </a:extLst>
              </p:cNvPr>
              <p:cNvCxnSpPr>
                <a:cxnSpLocks/>
              </p:cNvCxnSpPr>
              <p:nvPr/>
            </p:nvCxnSpPr>
            <p:spPr>
              <a:xfrm>
                <a:off x="8497613"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39DAE2E-C318-41FE-7D24-E6FBEDB50C65}"/>
                  </a:ext>
                </a:extLst>
              </p:cNvPr>
              <p:cNvCxnSpPr>
                <a:cxnSpLocks/>
              </p:cNvCxnSpPr>
              <p:nvPr/>
            </p:nvCxnSpPr>
            <p:spPr>
              <a:xfrm>
                <a:off x="9220200"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6ED9DD43-7F80-AE5F-7C94-F6FFF7201001}"/>
                  </a:ext>
                </a:extLst>
              </p:cNvPr>
              <p:cNvSpPr txBox="1"/>
              <p:nvPr/>
            </p:nvSpPr>
            <p:spPr>
              <a:xfrm>
                <a:off x="504403" y="5001986"/>
                <a:ext cx="538930" cy="215444"/>
              </a:xfrm>
              <a:prstGeom prst="rect">
                <a:avLst/>
              </a:prstGeom>
              <a:noFill/>
            </p:spPr>
            <p:txBody>
              <a:bodyPr wrap="none" rtlCol="0">
                <a:spAutoFit/>
              </a:bodyPr>
              <a:lstStyle/>
              <a:p>
                <a:pPr algn="l"/>
                <a:r>
                  <a:rPr kumimoji="1" lang="en-US" altLang="ja-JP" sz="800" b="1" dirty="0">
                    <a:latin typeface="Meiryo UI" panose="020B0604030504040204" pitchFamily="50" charset="-128"/>
                    <a:ea typeface="Meiryo UI" panose="020B0604030504040204" pitchFamily="50" charset="-128"/>
                  </a:rPr>
                  <a:t>Oct.23</a:t>
                </a:r>
                <a:endParaRPr kumimoji="1" lang="ja-JP" altLang="en-US" sz="800" b="1" dirty="0">
                  <a:latin typeface="Meiryo UI" panose="020B0604030504040204" pitchFamily="50" charset="-128"/>
                  <a:ea typeface="Meiryo UI" panose="020B0604030504040204" pitchFamily="50" charset="-128"/>
                </a:endParaRPr>
              </a:p>
            </p:txBody>
          </p:sp>
          <p:sp>
            <p:nvSpPr>
              <p:cNvPr id="33" name="テキスト ボックス 32">
                <a:extLst>
                  <a:ext uri="{FF2B5EF4-FFF2-40B4-BE49-F238E27FC236}">
                    <a16:creationId xmlns:a16="http://schemas.microsoft.com/office/drawing/2014/main" id="{5E4640BC-8222-0141-32AF-412D2963D443}"/>
                  </a:ext>
                </a:extLst>
              </p:cNvPr>
              <p:cNvSpPr txBox="1"/>
              <p:nvPr/>
            </p:nvSpPr>
            <p:spPr>
              <a:xfrm>
                <a:off x="2667000" y="5001986"/>
                <a:ext cx="543739" cy="215444"/>
              </a:xfrm>
              <a:prstGeom prst="rect">
                <a:avLst/>
              </a:prstGeom>
              <a:noFill/>
            </p:spPr>
            <p:txBody>
              <a:bodyPr wrap="none" rtlCol="0">
                <a:spAutoFit/>
              </a:bodyPr>
              <a:lstStyle/>
              <a:p>
                <a:pPr algn="l"/>
                <a:r>
                  <a:rPr kumimoji="1" lang="en-US" altLang="ja-JP" sz="800" b="1" dirty="0">
                    <a:latin typeface="Meiryo UI" panose="020B0604030504040204" pitchFamily="50" charset="-128"/>
                    <a:ea typeface="Meiryo UI" panose="020B0604030504040204" pitchFamily="50" charset="-128"/>
                  </a:rPr>
                  <a:t>Jan.24</a:t>
                </a:r>
                <a:endParaRPr kumimoji="1" lang="ja-JP" altLang="en-US" sz="800" b="1" dirty="0">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849D1EB6-6CD7-6F79-D26A-D4F08A90D113}"/>
                  </a:ext>
                </a:extLst>
              </p:cNvPr>
              <p:cNvSpPr txBox="1"/>
              <p:nvPr/>
            </p:nvSpPr>
            <p:spPr>
              <a:xfrm>
                <a:off x="4845728" y="5001986"/>
                <a:ext cx="550151" cy="215444"/>
              </a:xfrm>
              <a:prstGeom prst="rect">
                <a:avLst/>
              </a:prstGeom>
              <a:noFill/>
            </p:spPr>
            <p:txBody>
              <a:bodyPr wrap="none" rtlCol="0">
                <a:spAutoFit/>
              </a:bodyPr>
              <a:lstStyle/>
              <a:p>
                <a:pPr algn="l"/>
                <a:r>
                  <a:rPr kumimoji="1" lang="en-US" altLang="ja-JP" sz="800" b="1" dirty="0">
                    <a:latin typeface="Meiryo UI" panose="020B0604030504040204" pitchFamily="50" charset="-128"/>
                    <a:ea typeface="Meiryo UI" panose="020B0604030504040204" pitchFamily="50" charset="-128"/>
                  </a:rPr>
                  <a:t>Apr.24</a:t>
                </a:r>
                <a:endParaRPr kumimoji="1" lang="ja-JP" altLang="en-US" sz="800" b="1"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9D3DFF2B-C15D-8AD8-226D-B0B231C5FCA3}"/>
                  </a:ext>
                </a:extLst>
              </p:cNvPr>
              <p:cNvSpPr txBox="1"/>
              <p:nvPr/>
            </p:nvSpPr>
            <p:spPr>
              <a:xfrm>
                <a:off x="6264819" y="5001986"/>
                <a:ext cx="550151" cy="215444"/>
              </a:xfrm>
              <a:prstGeom prst="rect">
                <a:avLst/>
              </a:prstGeom>
              <a:noFill/>
            </p:spPr>
            <p:txBody>
              <a:bodyPr wrap="none" rtlCol="0">
                <a:spAutoFit/>
              </a:bodyPr>
              <a:lstStyle/>
              <a:p>
                <a:pPr algn="l"/>
                <a:r>
                  <a:rPr kumimoji="1" lang="en-US" altLang="ja-JP" sz="800" b="1" dirty="0">
                    <a:latin typeface="Meiryo UI" panose="020B0604030504040204" pitchFamily="50" charset="-128"/>
                    <a:ea typeface="Meiryo UI" panose="020B0604030504040204" pitchFamily="50" charset="-128"/>
                  </a:rPr>
                  <a:t>Jun.24</a:t>
                </a:r>
                <a:endParaRPr kumimoji="1" lang="ja-JP" altLang="en-US" sz="800" b="1" dirty="0">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C70B5F26-4078-26DD-60AF-EA38310081AE}"/>
                  </a:ext>
                </a:extLst>
              </p:cNvPr>
              <p:cNvSpPr txBox="1"/>
              <p:nvPr/>
            </p:nvSpPr>
            <p:spPr>
              <a:xfrm>
                <a:off x="8470303" y="5001986"/>
                <a:ext cx="559769" cy="215444"/>
              </a:xfrm>
              <a:prstGeom prst="rect">
                <a:avLst/>
              </a:prstGeom>
              <a:noFill/>
            </p:spPr>
            <p:txBody>
              <a:bodyPr wrap="none" rtlCol="0">
                <a:spAutoFit/>
              </a:bodyPr>
              <a:lstStyle/>
              <a:p>
                <a:pPr algn="l"/>
                <a:r>
                  <a:rPr kumimoji="1" lang="en-US" altLang="ja-JP" sz="800" b="1" dirty="0">
                    <a:latin typeface="Meiryo UI" panose="020B0604030504040204" pitchFamily="50" charset="-128"/>
                    <a:ea typeface="Meiryo UI" panose="020B0604030504040204" pitchFamily="50" charset="-128"/>
                  </a:rPr>
                  <a:t>Sep.24</a:t>
                </a:r>
                <a:endParaRPr kumimoji="1" lang="ja-JP" altLang="en-US" sz="800" b="1" dirty="0">
                  <a:latin typeface="Meiryo UI" panose="020B0604030504040204" pitchFamily="50" charset="-128"/>
                  <a:ea typeface="Meiryo UI" panose="020B0604030504040204" pitchFamily="50" charset="-128"/>
                </a:endParaRPr>
              </a:p>
            </p:txBody>
          </p:sp>
        </p:grpSp>
        <p:cxnSp>
          <p:nvCxnSpPr>
            <p:cNvPr id="38" name="直線コネクタ 37">
              <a:extLst>
                <a:ext uri="{FF2B5EF4-FFF2-40B4-BE49-F238E27FC236}">
                  <a16:creationId xmlns:a16="http://schemas.microsoft.com/office/drawing/2014/main" id="{6DDFD406-FF00-3F88-FD44-514D5463F107}"/>
                </a:ext>
              </a:extLst>
            </p:cNvPr>
            <p:cNvCxnSpPr>
              <a:cxnSpLocks/>
            </p:cNvCxnSpPr>
            <p:nvPr/>
          </p:nvCxnSpPr>
          <p:spPr>
            <a:xfrm>
              <a:off x="1035437" y="2593356"/>
              <a:ext cx="0" cy="416831"/>
            </a:xfrm>
            <a:prstGeom prst="line">
              <a:avLst/>
            </a:prstGeom>
            <a:ln w="28575">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AA5351A-0B1A-8F1D-33D6-32B8FE9D907C}"/>
                </a:ext>
              </a:extLst>
            </p:cNvPr>
            <p:cNvCxnSpPr>
              <a:cxnSpLocks/>
            </p:cNvCxnSpPr>
            <p:nvPr/>
          </p:nvCxnSpPr>
          <p:spPr>
            <a:xfrm>
              <a:off x="3610540" y="2593356"/>
              <a:ext cx="0" cy="416831"/>
            </a:xfrm>
            <a:prstGeom prst="line">
              <a:avLst/>
            </a:prstGeom>
            <a:ln w="28575">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80123C6-C87C-D559-5624-BB1B6CA828C2}"/>
                </a:ext>
              </a:extLst>
            </p:cNvPr>
            <p:cNvCxnSpPr>
              <a:cxnSpLocks/>
            </p:cNvCxnSpPr>
            <p:nvPr/>
          </p:nvCxnSpPr>
          <p:spPr>
            <a:xfrm>
              <a:off x="5715000" y="2244292"/>
              <a:ext cx="0" cy="765895"/>
            </a:xfrm>
            <a:prstGeom prst="line">
              <a:avLst/>
            </a:prstGeom>
            <a:ln w="28575">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01A5D81-109A-CE66-D916-C59063BE16CA}"/>
                </a:ext>
              </a:extLst>
            </p:cNvPr>
            <p:cNvCxnSpPr>
              <a:cxnSpLocks/>
            </p:cNvCxnSpPr>
            <p:nvPr/>
          </p:nvCxnSpPr>
          <p:spPr>
            <a:xfrm>
              <a:off x="7391400" y="2593356"/>
              <a:ext cx="0" cy="416831"/>
            </a:xfrm>
            <a:prstGeom prst="line">
              <a:avLst/>
            </a:prstGeom>
            <a:ln w="28575">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27" name="四角形: 1 つの角を切り取る 26">
              <a:extLst>
                <a:ext uri="{FF2B5EF4-FFF2-40B4-BE49-F238E27FC236}">
                  <a16:creationId xmlns:a16="http://schemas.microsoft.com/office/drawing/2014/main" id="{94AAEC0D-9BA1-56B3-279A-2C2370EDE1FE}"/>
                </a:ext>
              </a:extLst>
            </p:cNvPr>
            <p:cNvSpPr/>
            <p:nvPr/>
          </p:nvSpPr>
          <p:spPr>
            <a:xfrm>
              <a:off x="691875" y="1996288"/>
              <a:ext cx="1436323" cy="597069"/>
            </a:xfrm>
            <a:prstGeom prst="snip1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r>
                <a:rPr kumimoji="1" lang="en-US" altLang="ja-JP" sz="900" b="1" dirty="0">
                  <a:solidFill>
                    <a:schemeClr val="tx1"/>
                  </a:solidFill>
                  <a:latin typeface="Meiryo UI" panose="020B0604030504040204" pitchFamily="50" charset="-128"/>
                  <a:ea typeface="Meiryo UI" panose="020B0604030504040204" pitchFamily="50" charset="-128"/>
                  <a:cs typeface="Arial" panose="020B0604020202020204" pitchFamily="34" charset="0"/>
                </a:rPr>
                <a:t>MILESTONE 1</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Goods Receiving</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and temp location</a:t>
              </a:r>
              <a:endParaRPr kumimoji="1" lang="ja-JP" altLang="en-US" sz="900" dirty="0">
                <a:solidFill>
                  <a:schemeClr val="tx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28" name="四角形: 1 つの角を切り取る 27">
              <a:extLst>
                <a:ext uri="{FF2B5EF4-FFF2-40B4-BE49-F238E27FC236}">
                  <a16:creationId xmlns:a16="http://schemas.microsoft.com/office/drawing/2014/main" id="{3234E2F9-B9C5-CCD7-807A-52EAB1662FFF}"/>
                </a:ext>
              </a:extLst>
            </p:cNvPr>
            <p:cNvSpPr/>
            <p:nvPr/>
          </p:nvSpPr>
          <p:spPr>
            <a:xfrm>
              <a:off x="2518797" y="1996288"/>
              <a:ext cx="1436323" cy="597069"/>
            </a:xfrm>
            <a:prstGeom prst="snip1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r>
                <a:rPr kumimoji="1" lang="en-US" altLang="ja-JP" sz="900" b="1" dirty="0">
                  <a:solidFill>
                    <a:schemeClr val="tx1"/>
                  </a:solidFill>
                  <a:latin typeface="Meiryo UI" panose="020B0604030504040204" pitchFamily="50" charset="-128"/>
                  <a:ea typeface="Meiryo UI" panose="020B0604030504040204" pitchFamily="50" charset="-128"/>
                  <a:cs typeface="Arial" panose="020B0604020202020204" pitchFamily="34" charset="0"/>
                </a:rPr>
                <a:t>MILESTONE 2</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Storing</a:t>
              </a:r>
              <a:endParaRPr kumimoji="1" lang="ja-JP" altLang="en-US" sz="900" dirty="0">
                <a:solidFill>
                  <a:schemeClr val="tx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29" name="四角形: 1 つの角を切り取る 28">
              <a:extLst>
                <a:ext uri="{FF2B5EF4-FFF2-40B4-BE49-F238E27FC236}">
                  <a16:creationId xmlns:a16="http://schemas.microsoft.com/office/drawing/2014/main" id="{CEDBAB9F-176C-89DD-4017-C3E139E6ED47}"/>
                </a:ext>
              </a:extLst>
            </p:cNvPr>
            <p:cNvSpPr/>
            <p:nvPr/>
          </p:nvSpPr>
          <p:spPr>
            <a:xfrm>
              <a:off x="4345719" y="1996289"/>
              <a:ext cx="1436323" cy="594697"/>
            </a:xfrm>
            <a:prstGeom prst="snip1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r>
                <a:rPr kumimoji="1" lang="en-US" altLang="ja-JP" sz="900" b="1" dirty="0">
                  <a:solidFill>
                    <a:schemeClr val="tx1"/>
                  </a:solidFill>
                  <a:latin typeface="Meiryo UI" panose="020B0604030504040204" pitchFamily="50" charset="-128"/>
                  <a:ea typeface="Meiryo UI" panose="020B0604030504040204" pitchFamily="50" charset="-128"/>
                  <a:cs typeface="Arial" panose="020B0604020202020204" pitchFamily="34" charset="0"/>
                </a:rPr>
                <a:t>MILESTONE 3</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Kitting, Supply</a:t>
              </a:r>
            </a:p>
            <a:p>
              <a:endParaRPr kumimoji="1" lang="ja-JP" altLang="en-US" sz="900" dirty="0">
                <a:solidFill>
                  <a:schemeClr val="tx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30" name="四角形: 1 つの角を切り取る 29">
              <a:extLst>
                <a:ext uri="{FF2B5EF4-FFF2-40B4-BE49-F238E27FC236}">
                  <a16:creationId xmlns:a16="http://schemas.microsoft.com/office/drawing/2014/main" id="{DA941667-4DAC-9687-1135-7FD98043A226}"/>
                </a:ext>
              </a:extLst>
            </p:cNvPr>
            <p:cNvSpPr/>
            <p:nvPr/>
          </p:nvSpPr>
          <p:spPr>
            <a:xfrm>
              <a:off x="6172641" y="1999402"/>
              <a:ext cx="1436323" cy="591584"/>
            </a:xfrm>
            <a:prstGeom prst="snip1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r>
                <a:rPr kumimoji="1" lang="en-US" altLang="ja-JP" sz="900" b="1" dirty="0">
                  <a:solidFill>
                    <a:schemeClr val="tx1"/>
                  </a:solidFill>
                  <a:latin typeface="Meiryo UI" panose="020B0604030504040204" pitchFamily="50" charset="-128"/>
                  <a:ea typeface="Meiryo UI" panose="020B0604030504040204" pitchFamily="50" charset="-128"/>
                  <a:cs typeface="Arial" panose="020B0604020202020204" pitchFamily="34" charset="0"/>
                </a:rPr>
                <a:t>MILESTONE 4</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Inventory</a:t>
              </a:r>
            </a:p>
          </p:txBody>
        </p:sp>
        <p:sp>
          <p:nvSpPr>
            <p:cNvPr id="31" name="四角形: 1 つの角を切り取る 30">
              <a:extLst>
                <a:ext uri="{FF2B5EF4-FFF2-40B4-BE49-F238E27FC236}">
                  <a16:creationId xmlns:a16="http://schemas.microsoft.com/office/drawing/2014/main" id="{A068868C-3D25-61F8-55F9-0F084982E35E}"/>
                </a:ext>
              </a:extLst>
            </p:cNvPr>
            <p:cNvSpPr/>
            <p:nvPr/>
          </p:nvSpPr>
          <p:spPr>
            <a:xfrm>
              <a:off x="7999562" y="1996287"/>
              <a:ext cx="1436323" cy="597069"/>
            </a:xfrm>
            <a:prstGeom prst="snip1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r>
                <a:rPr kumimoji="1" lang="en-US" altLang="ja-JP" sz="900" b="1" dirty="0">
                  <a:solidFill>
                    <a:schemeClr val="tx1"/>
                  </a:solidFill>
                  <a:latin typeface="Meiryo UI" panose="020B0604030504040204" pitchFamily="50" charset="-128"/>
                  <a:ea typeface="Meiryo UI" panose="020B0604030504040204" pitchFamily="50" charset="-128"/>
                  <a:cs typeface="Arial" panose="020B0604020202020204" pitchFamily="34" charset="0"/>
                </a:rPr>
                <a:t>MILESTONE 5</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SIT &amp; UAT</a:t>
              </a:r>
            </a:p>
          </p:txBody>
        </p:sp>
        <p:sp>
          <p:nvSpPr>
            <p:cNvPr id="47" name="テキスト ボックス 46">
              <a:extLst>
                <a:ext uri="{FF2B5EF4-FFF2-40B4-BE49-F238E27FC236}">
                  <a16:creationId xmlns:a16="http://schemas.microsoft.com/office/drawing/2014/main" id="{AD3DE724-35BC-5A5E-9847-4116BCCA7C5F}"/>
                </a:ext>
              </a:extLst>
            </p:cNvPr>
            <p:cNvSpPr txBox="1"/>
            <p:nvPr/>
          </p:nvSpPr>
          <p:spPr>
            <a:xfrm>
              <a:off x="172598" y="1423248"/>
              <a:ext cx="4125051" cy="369332"/>
            </a:xfrm>
            <a:prstGeom prst="rect">
              <a:avLst/>
            </a:prstGeom>
            <a:noFill/>
            <a:ln>
              <a:noFill/>
            </a:ln>
          </p:spPr>
          <p:txBody>
            <a:bodyPr wrap="square" rtlCol="0">
              <a:spAutoFit/>
            </a:bodyPr>
            <a:lstStyle/>
            <a:p>
              <a:r>
                <a:rPr lang="en-US" altLang="ja-JP" b="1" dirty="0">
                  <a:latin typeface="Arial" panose="020B0604020202020204" pitchFamily="34" charset="0"/>
                  <a:ea typeface="游ゴシック" panose="020B0400000000000000" pitchFamily="50" charset="-128"/>
                </a:rPr>
                <a:t>[Overall Project Progress Timeline]</a:t>
              </a:r>
              <a:endParaRPr lang="en-US" altLang="ja-JP" dirty="0">
                <a:latin typeface="游ゴシック" panose="020B0400000000000000" pitchFamily="50" charset="-128"/>
                <a:ea typeface="游ゴシック" panose="020B0400000000000000" pitchFamily="50" charset="-128"/>
              </a:endParaRPr>
            </a:p>
          </p:txBody>
        </p:sp>
        <p:pic>
          <p:nvPicPr>
            <p:cNvPr id="49" name="Picture 143" descr="j0312098">
              <a:extLst>
                <a:ext uri="{FF2B5EF4-FFF2-40B4-BE49-F238E27FC236}">
                  <a16:creationId xmlns:a16="http://schemas.microsoft.com/office/drawing/2014/main" id="{FAF97C1F-4D99-E0B1-C165-131ADA9F99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070016">
              <a:off x="9062934" y="2571636"/>
              <a:ext cx="339736" cy="421397"/>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グループ化 55">
              <a:extLst>
                <a:ext uri="{FF2B5EF4-FFF2-40B4-BE49-F238E27FC236}">
                  <a16:creationId xmlns:a16="http://schemas.microsoft.com/office/drawing/2014/main" id="{66C76262-D531-569B-68DF-E749C02D172A}"/>
                </a:ext>
              </a:extLst>
            </p:cNvPr>
            <p:cNvGrpSpPr/>
            <p:nvPr/>
          </p:nvGrpSpPr>
          <p:grpSpPr>
            <a:xfrm>
              <a:off x="2836046" y="2862125"/>
              <a:ext cx="801823" cy="543616"/>
              <a:chOff x="2836046" y="2862125"/>
              <a:chExt cx="801823" cy="543616"/>
            </a:xfrm>
          </p:grpSpPr>
          <p:cxnSp>
            <p:nvCxnSpPr>
              <p:cNvPr id="53" name="直線コネクタ 52">
                <a:extLst>
                  <a:ext uri="{FF2B5EF4-FFF2-40B4-BE49-F238E27FC236}">
                    <a16:creationId xmlns:a16="http://schemas.microsoft.com/office/drawing/2014/main" id="{8FED14AD-C647-5A88-33C8-738620C05E76}"/>
                  </a:ext>
                </a:extLst>
              </p:cNvPr>
              <p:cNvCxnSpPr>
                <a:cxnSpLocks/>
              </p:cNvCxnSpPr>
              <p:nvPr/>
            </p:nvCxnSpPr>
            <p:spPr>
              <a:xfrm flipV="1">
                <a:off x="3524518" y="2862125"/>
                <a:ext cx="0" cy="414475"/>
              </a:xfrm>
              <a:prstGeom prst="line">
                <a:avLst/>
              </a:prstGeom>
              <a:ln w="28575">
                <a:solidFill>
                  <a:srgbClr val="7030A0"/>
                </a:solidFill>
                <a:tailEnd type="diamond"/>
              </a:ln>
            </p:spPr>
            <p:style>
              <a:lnRef idx="1">
                <a:schemeClr val="accent1"/>
              </a:lnRef>
              <a:fillRef idx="0">
                <a:schemeClr val="accent1"/>
              </a:fillRef>
              <a:effectRef idx="0">
                <a:schemeClr val="accent1"/>
              </a:effectRef>
              <a:fontRef idx="minor">
                <a:schemeClr val="tx1"/>
              </a:fontRef>
            </p:style>
          </p:cxnSp>
          <p:grpSp>
            <p:nvGrpSpPr>
              <p:cNvPr id="52" name="グループ化 51">
                <a:extLst>
                  <a:ext uri="{FF2B5EF4-FFF2-40B4-BE49-F238E27FC236}">
                    <a16:creationId xmlns:a16="http://schemas.microsoft.com/office/drawing/2014/main" id="{9C51E79D-15D2-CBEE-C046-D39937B902AD}"/>
                  </a:ext>
                </a:extLst>
              </p:cNvPr>
              <p:cNvGrpSpPr/>
              <p:nvPr/>
            </p:nvGrpSpPr>
            <p:grpSpPr>
              <a:xfrm>
                <a:off x="2836046" y="3152252"/>
                <a:ext cx="801823" cy="253489"/>
                <a:chOff x="2549505" y="3443713"/>
                <a:chExt cx="801823" cy="253489"/>
              </a:xfrm>
            </p:grpSpPr>
            <p:sp>
              <p:nvSpPr>
                <p:cNvPr id="50" name="四角形: 1 つの角を切り取る 49">
                  <a:extLst>
                    <a:ext uri="{FF2B5EF4-FFF2-40B4-BE49-F238E27FC236}">
                      <a16:creationId xmlns:a16="http://schemas.microsoft.com/office/drawing/2014/main" id="{F7A5E1BB-57DB-BAB3-EBBC-6D2CCD353574}"/>
                    </a:ext>
                  </a:extLst>
                </p:cNvPr>
                <p:cNvSpPr/>
                <p:nvPr/>
              </p:nvSpPr>
              <p:spPr>
                <a:xfrm flipV="1">
                  <a:off x="2559581" y="3443713"/>
                  <a:ext cx="781671" cy="253489"/>
                </a:xfrm>
                <a:prstGeom prst="snip1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endParaRPr kumimoji="1" lang="en-US" altLang="ja-JP" sz="900" b="1" dirty="0">
                    <a:solidFill>
                      <a:schemeClr val="bg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51" name="テキスト ボックス 50">
                  <a:extLst>
                    <a:ext uri="{FF2B5EF4-FFF2-40B4-BE49-F238E27FC236}">
                      <a16:creationId xmlns:a16="http://schemas.microsoft.com/office/drawing/2014/main" id="{F59E5E41-9771-3456-758F-11FDE9DBFD24}"/>
                    </a:ext>
                  </a:extLst>
                </p:cNvPr>
                <p:cNvSpPr txBox="1"/>
                <p:nvPr/>
              </p:nvSpPr>
              <p:spPr>
                <a:xfrm>
                  <a:off x="2549505" y="3462735"/>
                  <a:ext cx="801823" cy="215444"/>
                </a:xfrm>
                <a:prstGeom prst="rect">
                  <a:avLst/>
                </a:prstGeom>
                <a:noFill/>
              </p:spPr>
              <p:txBody>
                <a:bodyPr wrap="none" rtlCol="0">
                  <a:spAutoFit/>
                </a:bodyPr>
                <a:lstStyle/>
                <a:p>
                  <a:pPr algn="l"/>
                  <a:r>
                    <a:rPr kumimoji="1" lang="en-US" altLang="ja-JP" sz="800" dirty="0">
                      <a:solidFill>
                        <a:schemeClr val="bg1"/>
                      </a:solidFill>
                      <a:latin typeface="Meiryo UI" panose="020B0604030504040204" pitchFamily="50" charset="-128"/>
                      <a:ea typeface="Meiryo UI" panose="020B0604030504040204" pitchFamily="50" charset="-128"/>
                    </a:rPr>
                    <a:t>Phase 1 test</a:t>
                  </a:r>
                  <a:endParaRPr kumimoji="1" lang="ja-JP" altLang="en-US" sz="800" dirty="0">
                    <a:solidFill>
                      <a:schemeClr val="bg1"/>
                    </a:solidFill>
                    <a:latin typeface="Meiryo UI" panose="020B0604030504040204" pitchFamily="50" charset="-128"/>
                    <a:ea typeface="Meiryo UI" panose="020B0604030504040204" pitchFamily="50" charset="-128"/>
                  </a:endParaRPr>
                </a:p>
              </p:txBody>
            </p:sp>
          </p:grpSp>
        </p:grpSp>
        <p:grpSp>
          <p:nvGrpSpPr>
            <p:cNvPr id="57" name="グループ化 56">
              <a:extLst>
                <a:ext uri="{FF2B5EF4-FFF2-40B4-BE49-F238E27FC236}">
                  <a16:creationId xmlns:a16="http://schemas.microsoft.com/office/drawing/2014/main" id="{194133BD-3764-C6EC-8ED9-E27E5D7ABAFF}"/>
                </a:ext>
              </a:extLst>
            </p:cNvPr>
            <p:cNvGrpSpPr/>
            <p:nvPr/>
          </p:nvGrpSpPr>
          <p:grpSpPr>
            <a:xfrm>
              <a:off x="4968282" y="2862125"/>
              <a:ext cx="801823" cy="543616"/>
              <a:chOff x="2836046" y="2862125"/>
              <a:chExt cx="801823" cy="543616"/>
            </a:xfrm>
          </p:grpSpPr>
          <p:cxnSp>
            <p:nvCxnSpPr>
              <p:cNvPr id="58" name="直線コネクタ 57">
                <a:extLst>
                  <a:ext uri="{FF2B5EF4-FFF2-40B4-BE49-F238E27FC236}">
                    <a16:creationId xmlns:a16="http://schemas.microsoft.com/office/drawing/2014/main" id="{F73C80F0-0667-564A-BEE9-A6D4CFD84E2D}"/>
                  </a:ext>
                </a:extLst>
              </p:cNvPr>
              <p:cNvCxnSpPr>
                <a:cxnSpLocks/>
              </p:cNvCxnSpPr>
              <p:nvPr/>
            </p:nvCxnSpPr>
            <p:spPr>
              <a:xfrm flipV="1">
                <a:off x="3524518" y="2862125"/>
                <a:ext cx="0" cy="414475"/>
              </a:xfrm>
              <a:prstGeom prst="line">
                <a:avLst/>
              </a:prstGeom>
              <a:ln w="28575">
                <a:solidFill>
                  <a:srgbClr val="7030A0"/>
                </a:solidFill>
                <a:tailEnd type="diamond"/>
              </a:ln>
            </p:spPr>
            <p:style>
              <a:lnRef idx="1">
                <a:schemeClr val="accent1"/>
              </a:lnRef>
              <a:fillRef idx="0">
                <a:schemeClr val="accent1"/>
              </a:fillRef>
              <a:effectRef idx="0">
                <a:schemeClr val="accent1"/>
              </a:effectRef>
              <a:fontRef idx="minor">
                <a:schemeClr val="tx1"/>
              </a:fontRef>
            </p:style>
          </p:cxnSp>
          <p:grpSp>
            <p:nvGrpSpPr>
              <p:cNvPr id="59" name="グループ化 58">
                <a:extLst>
                  <a:ext uri="{FF2B5EF4-FFF2-40B4-BE49-F238E27FC236}">
                    <a16:creationId xmlns:a16="http://schemas.microsoft.com/office/drawing/2014/main" id="{0367D02F-37EE-01EA-9A52-67AB37D41D60}"/>
                  </a:ext>
                </a:extLst>
              </p:cNvPr>
              <p:cNvGrpSpPr/>
              <p:nvPr/>
            </p:nvGrpSpPr>
            <p:grpSpPr>
              <a:xfrm>
                <a:off x="2836046" y="3152252"/>
                <a:ext cx="801823" cy="253489"/>
                <a:chOff x="2549505" y="3443713"/>
                <a:chExt cx="801823" cy="253489"/>
              </a:xfrm>
            </p:grpSpPr>
            <p:sp>
              <p:nvSpPr>
                <p:cNvPr id="60" name="四角形: 1 つの角を切り取る 59">
                  <a:extLst>
                    <a:ext uri="{FF2B5EF4-FFF2-40B4-BE49-F238E27FC236}">
                      <a16:creationId xmlns:a16="http://schemas.microsoft.com/office/drawing/2014/main" id="{C5076EAC-0679-417B-21CA-EDC13011BCB1}"/>
                    </a:ext>
                  </a:extLst>
                </p:cNvPr>
                <p:cNvSpPr/>
                <p:nvPr/>
              </p:nvSpPr>
              <p:spPr>
                <a:xfrm flipV="1">
                  <a:off x="2559581" y="3443713"/>
                  <a:ext cx="781671" cy="253489"/>
                </a:xfrm>
                <a:prstGeom prst="snip1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endParaRPr kumimoji="1" lang="en-US" altLang="ja-JP" sz="900" b="1" dirty="0">
                    <a:solidFill>
                      <a:schemeClr val="bg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61" name="テキスト ボックス 60">
                  <a:extLst>
                    <a:ext uri="{FF2B5EF4-FFF2-40B4-BE49-F238E27FC236}">
                      <a16:creationId xmlns:a16="http://schemas.microsoft.com/office/drawing/2014/main" id="{5AE7F4B2-2A99-7B2D-26D6-4AA3A1C5D025}"/>
                    </a:ext>
                  </a:extLst>
                </p:cNvPr>
                <p:cNvSpPr txBox="1"/>
                <p:nvPr/>
              </p:nvSpPr>
              <p:spPr>
                <a:xfrm>
                  <a:off x="2549505" y="3462735"/>
                  <a:ext cx="801823" cy="215444"/>
                </a:xfrm>
                <a:prstGeom prst="rect">
                  <a:avLst/>
                </a:prstGeom>
                <a:noFill/>
              </p:spPr>
              <p:txBody>
                <a:bodyPr wrap="none" rtlCol="0">
                  <a:spAutoFit/>
                </a:bodyPr>
                <a:lstStyle/>
                <a:p>
                  <a:pPr algn="l"/>
                  <a:r>
                    <a:rPr kumimoji="1" lang="en-US" altLang="ja-JP" sz="800" dirty="0">
                      <a:solidFill>
                        <a:schemeClr val="bg1"/>
                      </a:solidFill>
                      <a:latin typeface="Meiryo UI" panose="020B0604030504040204" pitchFamily="50" charset="-128"/>
                      <a:ea typeface="Meiryo UI" panose="020B0604030504040204" pitchFamily="50" charset="-128"/>
                    </a:rPr>
                    <a:t>Phase 2 test</a:t>
                  </a:r>
                  <a:endParaRPr kumimoji="1" lang="ja-JP" altLang="en-US" sz="800" dirty="0">
                    <a:solidFill>
                      <a:schemeClr val="bg1"/>
                    </a:solidFill>
                    <a:latin typeface="Meiryo UI" panose="020B0604030504040204" pitchFamily="50" charset="-128"/>
                    <a:ea typeface="Meiryo UI" panose="020B0604030504040204" pitchFamily="50" charset="-128"/>
                  </a:endParaRPr>
                </a:p>
              </p:txBody>
            </p:sp>
          </p:grpSp>
        </p:grpSp>
        <p:grpSp>
          <p:nvGrpSpPr>
            <p:cNvPr id="62" name="グループ化 61">
              <a:extLst>
                <a:ext uri="{FF2B5EF4-FFF2-40B4-BE49-F238E27FC236}">
                  <a16:creationId xmlns:a16="http://schemas.microsoft.com/office/drawing/2014/main" id="{39A79330-31F5-367C-27FE-077AB53D264D}"/>
                </a:ext>
              </a:extLst>
            </p:cNvPr>
            <p:cNvGrpSpPr/>
            <p:nvPr/>
          </p:nvGrpSpPr>
          <p:grpSpPr>
            <a:xfrm>
              <a:off x="6635852" y="2862125"/>
              <a:ext cx="801823" cy="543616"/>
              <a:chOff x="2836046" y="2862125"/>
              <a:chExt cx="801823" cy="543616"/>
            </a:xfrm>
          </p:grpSpPr>
          <p:cxnSp>
            <p:nvCxnSpPr>
              <p:cNvPr id="63" name="直線コネクタ 62">
                <a:extLst>
                  <a:ext uri="{FF2B5EF4-FFF2-40B4-BE49-F238E27FC236}">
                    <a16:creationId xmlns:a16="http://schemas.microsoft.com/office/drawing/2014/main" id="{DB685EB8-881B-2F1D-C690-A5561ED50C87}"/>
                  </a:ext>
                </a:extLst>
              </p:cNvPr>
              <p:cNvCxnSpPr>
                <a:cxnSpLocks/>
              </p:cNvCxnSpPr>
              <p:nvPr/>
            </p:nvCxnSpPr>
            <p:spPr>
              <a:xfrm flipV="1">
                <a:off x="3524518" y="2862125"/>
                <a:ext cx="0" cy="414475"/>
              </a:xfrm>
              <a:prstGeom prst="line">
                <a:avLst/>
              </a:prstGeom>
              <a:ln w="28575">
                <a:solidFill>
                  <a:srgbClr val="7030A0"/>
                </a:solidFill>
                <a:tailEnd type="diamond"/>
              </a:ln>
            </p:spPr>
            <p:style>
              <a:lnRef idx="1">
                <a:schemeClr val="accent1"/>
              </a:lnRef>
              <a:fillRef idx="0">
                <a:schemeClr val="accent1"/>
              </a:fillRef>
              <a:effectRef idx="0">
                <a:schemeClr val="accent1"/>
              </a:effectRef>
              <a:fontRef idx="minor">
                <a:schemeClr val="tx1"/>
              </a:fontRef>
            </p:style>
          </p:cxnSp>
          <p:grpSp>
            <p:nvGrpSpPr>
              <p:cNvPr id="64" name="グループ化 63">
                <a:extLst>
                  <a:ext uri="{FF2B5EF4-FFF2-40B4-BE49-F238E27FC236}">
                    <a16:creationId xmlns:a16="http://schemas.microsoft.com/office/drawing/2014/main" id="{3CEE0549-3D77-3A66-E976-5CAFF64F0EF3}"/>
                  </a:ext>
                </a:extLst>
              </p:cNvPr>
              <p:cNvGrpSpPr/>
              <p:nvPr/>
            </p:nvGrpSpPr>
            <p:grpSpPr>
              <a:xfrm>
                <a:off x="2836046" y="3152252"/>
                <a:ext cx="801823" cy="253489"/>
                <a:chOff x="2549505" y="3443713"/>
                <a:chExt cx="801823" cy="253489"/>
              </a:xfrm>
            </p:grpSpPr>
            <p:sp>
              <p:nvSpPr>
                <p:cNvPr id="65" name="四角形: 1 つの角を切り取る 64">
                  <a:extLst>
                    <a:ext uri="{FF2B5EF4-FFF2-40B4-BE49-F238E27FC236}">
                      <a16:creationId xmlns:a16="http://schemas.microsoft.com/office/drawing/2014/main" id="{7D73F2F0-F4CF-7698-7103-CFE6E4F93F81}"/>
                    </a:ext>
                  </a:extLst>
                </p:cNvPr>
                <p:cNvSpPr/>
                <p:nvPr/>
              </p:nvSpPr>
              <p:spPr>
                <a:xfrm flipV="1">
                  <a:off x="2559581" y="3443713"/>
                  <a:ext cx="781671" cy="253489"/>
                </a:xfrm>
                <a:prstGeom prst="snip1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endParaRPr kumimoji="1" lang="en-US" altLang="ja-JP" sz="900" b="1" dirty="0">
                    <a:solidFill>
                      <a:schemeClr val="bg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477DE3BB-150A-DAB8-6442-49A45EF9180A}"/>
                    </a:ext>
                  </a:extLst>
                </p:cNvPr>
                <p:cNvSpPr txBox="1"/>
                <p:nvPr/>
              </p:nvSpPr>
              <p:spPr>
                <a:xfrm>
                  <a:off x="2549505" y="3462735"/>
                  <a:ext cx="801823" cy="215444"/>
                </a:xfrm>
                <a:prstGeom prst="rect">
                  <a:avLst/>
                </a:prstGeom>
                <a:noFill/>
              </p:spPr>
              <p:txBody>
                <a:bodyPr wrap="none" rtlCol="0">
                  <a:spAutoFit/>
                </a:bodyPr>
                <a:lstStyle/>
                <a:p>
                  <a:pPr algn="l"/>
                  <a:r>
                    <a:rPr kumimoji="1" lang="en-US" altLang="ja-JP" sz="800" dirty="0">
                      <a:solidFill>
                        <a:schemeClr val="bg1"/>
                      </a:solidFill>
                      <a:latin typeface="Meiryo UI" panose="020B0604030504040204" pitchFamily="50" charset="-128"/>
                      <a:ea typeface="Meiryo UI" panose="020B0604030504040204" pitchFamily="50" charset="-128"/>
                    </a:rPr>
                    <a:t>Phase 3 test</a:t>
                  </a:r>
                  <a:endParaRPr kumimoji="1" lang="ja-JP" altLang="en-US" sz="800" dirty="0">
                    <a:solidFill>
                      <a:schemeClr val="bg1"/>
                    </a:solidFill>
                    <a:latin typeface="Meiryo UI" panose="020B0604030504040204" pitchFamily="50" charset="-128"/>
                    <a:ea typeface="Meiryo UI" panose="020B0604030504040204" pitchFamily="50" charset="-128"/>
                  </a:endParaRPr>
                </a:p>
              </p:txBody>
            </p:sp>
          </p:grpSp>
        </p:grpSp>
        <p:grpSp>
          <p:nvGrpSpPr>
            <p:cNvPr id="67" name="グループ化 66">
              <a:extLst>
                <a:ext uri="{FF2B5EF4-FFF2-40B4-BE49-F238E27FC236}">
                  <a16:creationId xmlns:a16="http://schemas.microsoft.com/office/drawing/2014/main" id="{FF13A593-0D52-6B40-8101-652A24DECCF4}"/>
                </a:ext>
              </a:extLst>
            </p:cNvPr>
            <p:cNvGrpSpPr/>
            <p:nvPr/>
          </p:nvGrpSpPr>
          <p:grpSpPr>
            <a:xfrm>
              <a:off x="7850213" y="2862125"/>
              <a:ext cx="801823" cy="543616"/>
              <a:chOff x="2836046" y="2862125"/>
              <a:chExt cx="801823" cy="543616"/>
            </a:xfrm>
          </p:grpSpPr>
          <p:cxnSp>
            <p:nvCxnSpPr>
              <p:cNvPr id="68" name="直線コネクタ 67">
                <a:extLst>
                  <a:ext uri="{FF2B5EF4-FFF2-40B4-BE49-F238E27FC236}">
                    <a16:creationId xmlns:a16="http://schemas.microsoft.com/office/drawing/2014/main" id="{B0BE7EF7-F3B4-D8CE-A5F7-00DC4AAAF6A1}"/>
                  </a:ext>
                </a:extLst>
              </p:cNvPr>
              <p:cNvCxnSpPr>
                <a:cxnSpLocks/>
              </p:cNvCxnSpPr>
              <p:nvPr/>
            </p:nvCxnSpPr>
            <p:spPr>
              <a:xfrm flipV="1">
                <a:off x="3524518" y="2862125"/>
                <a:ext cx="0" cy="414475"/>
              </a:xfrm>
              <a:prstGeom prst="line">
                <a:avLst/>
              </a:prstGeom>
              <a:ln w="28575">
                <a:solidFill>
                  <a:srgbClr val="7030A0"/>
                </a:solidFill>
                <a:tailEnd type="diamond"/>
              </a:ln>
            </p:spPr>
            <p:style>
              <a:lnRef idx="1">
                <a:schemeClr val="accent1"/>
              </a:lnRef>
              <a:fillRef idx="0">
                <a:schemeClr val="accent1"/>
              </a:fillRef>
              <a:effectRef idx="0">
                <a:schemeClr val="accent1"/>
              </a:effectRef>
              <a:fontRef idx="minor">
                <a:schemeClr val="tx1"/>
              </a:fontRef>
            </p:style>
          </p:cxnSp>
          <p:grpSp>
            <p:nvGrpSpPr>
              <p:cNvPr id="69" name="グループ化 68">
                <a:extLst>
                  <a:ext uri="{FF2B5EF4-FFF2-40B4-BE49-F238E27FC236}">
                    <a16:creationId xmlns:a16="http://schemas.microsoft.com/office/drawing/2014/main" id="{9C57BDAF-A56C-4BD0-AA3B-8EF0938299ED}"/>
                  </a:ext>
                </a:extLst>
              </p:cNvPr>
              <p:cNvGrpSpPr/>
              <p:nvPr/>
            </p:nvGrpSpPr>
            <p:grpSpPr>
              <a:xfrm>
                <a:off x="2836046" y="3152252"/>
                <a:ext cx="801823" cy="253489"/>
                <a:chOff x="2549505" y="3443713"/>
                <a:chExt cx="801823" cy="253489"/>
              </a:xfrm>
            </p:grpSpPr>
            <p:sp>
              <p:nvSpPr>
                <p:cNvPr id="70" name="四角形: 1 つの角を切り取る 69">
                  <a:extLst>
                    <a:ext uri="{FF2B5EF4-FFF2-40B4-BE49-F238E27FC236}">
                      <a16:creationId xmlns:a16="http://schemas.microsoft.com/office/drawing/2014/main" id="{81BDD5A0-56AF-638E-8EEF-ABE711A3DC20}"/>
                    </a:ext>
                  </a:extLst>
                </p:cNvPr>
                <p:cNvSpPr/>
                <p:nvPr/>
              </p:nvSpPr>
              <p:spPr>
                <a:xfrm flipV="1">
                  <a:off x="2559581" y="3443713"/>
                  <a:ext cx="781671" cy="253489"/>
                </a:xfrm>
                <a:prstGeom prst="snip1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endParaRPr kumimoji="1" lang="en-US" altLang="ja-JP" sz="900" b="1" dirty="0">
                    <a:solidFill>
                      <a:schemeClr val="bg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1ECD1E4C-334C-D9B7-7704-76AA8E624F22}"/>
                    </a:ext>
                  </a:extLst>
                </p:cNvPr>
                <p:cNvSpPr txBox="1"/>
                <p:nvPr/>
              </p:nvSpPr>
              <p:spPr>
                <a:xfrm>
                  <a:off x="2549505" y="3462735"/>
                  <a:ext cx="801823" cy="215444"/>
                </a:xfrm>
                <a:prstGeom prst="rect">
                  <a:avLst/>
                </a:prstGeom>
                <a:noFill/>
              </p:spPr>
              <p:txBody>
                <a:bodyPr wrap="none" rtlCol="0">
                  <a:spAutoFit/>
                </a:bodyPr>
                <a:lstStyle/>
                <a:p>
                  <a:pPr algn="l"/>
                  <a:r>
                    <a:rPr kumimoji="1" lang="en-US" altLang="ja-JP" sz="800" dirty="0">
                      <a:solidFill>
                        <a:schemeClr val="bg1"/>
                      </a:solidFill>
                      <a:latin typeface="Meiryo UI" panose="020B0604030504040204" pitchFamily="50" charset="-128"/>
                      <a:ea typeface="Meiryo UI" panose="020B0604030504040204" pitchFamily="50" charset="-128"/>
                    </a:rPr>
                    <a:t>Phase 4 test</a:t>
                  </a:r>
                  <a:endParaRPr kumimoji="1" lang="ja-JP" altLang="en-US" sz="800" dirty="0">
                    <a:solidFill>
                      <a:schemeClr val="bg1"/>
                    </a:solidFill>
                    <a:latin typeface="Meiryo UI" panose="020B0604030504040204" pitchFamily="50" charset="-128"/>
                    <a:ea typeface="Meiryo UI" panose="020B0604030504040204" pitchFamily="50" charset="-128"/>
                  </a:endParaRPr>
                </a:p>
              </p:txBody>
            </p:sp>
          </p:grpSp>
        </p:grpSp>
        <p:sp>
          <p:nvSpPr>
            <p:cNvPr id="73" name="二等辺三角形 72">
              <a:extLst>
                <a:ext uri="{FF2B5EF4-FFF2-40B4-BE49-F238E27FC236}">
                  <a16:creationId xmlns:a16="http://schemas.microsoft.com/office/drawing/2014/main" id="{42739B2E-FBEC-F136-61A7-410D6EEC743F}"/>
                </a:ext>
              </a:extLst>
            </p:cNvPr>
            <p:cNvSpPr/>
            <p:nvPr/>
          </p:nvSpPr>
          <p:spPr>
            <a:xfrm flipV="1">
              <a:off x="5345306" y="2693376"/>
              <a:ext cx="282325" cy="228664"/>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dirty="0">
                <a:solidFill>
                  <a:schemeClr val="tx1"/>
                </a:solidFill>
                <a:latin typeface="Arial" panose="020B0604020202020204" pitchFamily="34" charset="0"/>
                <a:cs typeface="Arial" panose="020B0604020202020204" pitchFamily="34" charset="0"/>
              </a:endParaRPr>
            </a:p>
          </p:txBody>
        </p:sp>
      </p:grpSp>
      <p:grpSp>
        <p:nvGrpSpPr>
          <p:cNvPr id="270" name="グループ化 269">
            <a:extLst>
              <a:ext uri="{FF2B5EF4-FFF2-40B4-BE49-F238E27FC236}">
                <a16:creationId xmlns:a16="http://schemas.microsoft.com/office/drawing/2014/main" id="{F0DDC1BA-E414-C844-9247-F58299F0FDAF}"/>
              </a:ext>
            </a:extLst>
          </p:cNvPr>
          <p:cNvGrpSpPr/>
          <p:nvPr/>
        </p:nvGrpSpPr>
        <p:grpSpPr>
          <a:xfrm>
            <a:off x="6637813" y="3495708"/>
            <a:ext cx="4020868" cy="1410743"/>
            <a:chOff x="5536303" y="1897505"/>
            <a:chExt cx="4020868" cy="1410743"/>
          </a:xfrm>
        </p:grpSpPr>
        <p:pic>
          <p:nvPicPr>
            <p:cNvPr id="2" name="Picture 14" descr="A screenshot of a phone&#10;&#10;Description automatically generated">
              <a:extLst>
                <a:ext uri="{FF2B5EF4-FFF2-40B4-BE49-F238E27FC236}">
                  <a16:creationId xmlns:a16="http://schemas.microsoft.com/office/drawing/2014/main" id="{13429FF5-3657-4C99-AEB4-109FCC1407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3134" y="1897505"/>
              <a:ext cx="793543" cy="1410743"/>
            </a:xfrm>
            <a:prstGeom prst="rect">
              <a:avLst/>
            </a:prstGeom>
          </p:spPr>
        </p:pic>
        <p:pic>
          <p:nvPicPr>
            <p:cNvPr id="3" name="Picture 20" descr="A screenshot of a phone&#10;&#10;Description automatically generated">
              <a:extLst>
                <a:ext uri="{FF2B5EF4-FFF2-40B4-BE49-F238E27FC236}">
                  <a16:creationId xmlns:a16="http://schemas.microsoft.com/office/drawing/2014/main" id="{72EF2DB4-3729-2986-302F-99AB5255FA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6796" y="1897505"/>
              <a:ext cx="793543" cy="1410743"/>
            </a:xfrm>
            <a:prstGeom prst="rect">
              <a:avLst/>
            </a:prstGeom>
          </p:spPr>
        </p:pic>
        <p:pic>
          <p:nvPicPr>
            <p:cNvPr id="7" name="Picture 22" descr="A screenshot of a phone&#10;&#10;Description automatically generated">
              <a:extLst>
                <a:ext uri="{FF2B5EF4-FFF2-40B4-BE49-F238E27FC236}">
                  <a16:creationId xmlns:a16="http://schemas.microsoft.com/office/drawing/2014/main" id="{59F612E8-01C9-108E-9BAC-1CADC8E148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3628" y="1897505"/>
              <a:ext cx="793543" cy="1410743"/>
            </a:xfrm>
            <a:prstGeom prst="rect">
              <a:avLst/>
            </a:prstGeom>
          </p:spPr>
        </p:pic>
        <p:pic>
          <p:nvPicPr>
            <p:cNvPr id="9" name="Picture 33" descr="A screenshot of a phone&#10;&#10;Description automatically generated">
              <a:extLst>
                <a:ext uri="{FF2B5EF4-FFF2-40B4-BE49-F238E27FC236}">
                  <a16:creationId xmlns:a16="http://schemas.microsoft.com/office/drawing/2014/main" id="{88D90B30-11C4-E696-FD21-29963D334F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6303" y="1897505"/>
              <a:ext cx="793543" cy="1410743"/>
            </a:xfrm>
            <a:prstGeom prst="rect">
              <a:avLst/>
            </a:prstGeom>
          </p:spPr>
        </p:pic>
        <p:pic>
          <p:nvPicPr>
            <p:cNvPr id="22" name="Picture 37" descr="A screenshot of a computer&#10;&#10;Description automatically generated">
              <a:extLst>
                <a:ext uri="{FF2B5EF4-FFF2-40B4-BE49-F238E27FC236}">
                  <a16:creationId xmlns:a16="http://schemas.microsoft.com/office/drawing/2014/main" id="{47908063-3741-CC20-6E7F-4159ADA27F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49965" y="1897505"/>
              <a:ext cx="793543" cy="1410743"/>
            </a:xfrm>
            <a:prstGeom prst="rect">
              <a:avLst/>
            </a:prstGeom>
          </p:spPr>
        </p:pic>
      </p:grpSp>
      <p:sp>
        <p:nvSpPr>
          <p:cNvPr id="25" name="テキスト ボックス 24">
            <a:extLst>
              <a:ext uri="{FF2B5EF4-FFF2-40B4-BE49-F238E27FC236}">
                <a16:creationId xmlns:a16="http://schemas.microsoft.com/office/drawing/2014/main" id="{EA0A6F5E-F3F9-EED8-3246-04F12AABF72E}"/>
              </a:ext>
            </a:extLst>
          </p:cNvPr>
          <p:cNvSpPr txBox="1"/>
          <p:nvPr/>
        </p:nvSpPr>
        <p:spPr>
          <a:xfrm>
            <a:off x="6470704" y="3175906"/>
            <a:ext cx="2914835" cy="307777"/>
          </a:xfrm>
          <a:prstGeom prst="rect">
            <a:avLst/>
          </a:prstGeom>
          <a:noFill/>
          <a:ln>
            <a:noFill/>
          </a:ln>
        </p:spPr>
        <p:txBody>
          <a:bodyPr wrap="square" rtlCol="0">
            <a:spAutoFit/>
          </a:bodyPr>
          <a:lstStyle/>
          <a:p>
            <a:r>
              <a:rPr lang="en-US" altLang="ja-JP" sz="1400" b="1" dirty="0">
                <a:latin typeface="Meiryo UI" panose="020B0604030504040204" pitchFamily="50" charset="-128"/>
                <a:ea typeface="Meiryo UI" panose="020B0604030504040204" pitchFamily="50" charset="-128"/>
              </a:rPr>
              <a:t>* </a:t>
            </a:r>
            <a:r>
              <a:rPr lang="en-US" altLang="ja-JP" sz="1400" b="1" dirty="0">
                <a:solidFill>
                  <a:srgbClr val="3C4043"/>
                </a:solidFill>
                <a:latin typeface="Roboto" panose="02000000000000000000" pitchFamily="2" charset="0"/>
              </a:rPr>
              <a:t>Screen under development</a:t>
            </a:r>
            <a:endParaRPr lang="en-US" altLang="ja-JP" sz="1400" b="1" dirty="0">
              <a:latin typeface="Meiryo UI" panose="020B0604030504040204" pitchFamily="50" charset="-128"/>
              <a:ea typeface="Meiryo UI" panose="020B0604030504040204" pitchFamily="50" charset="-128"/>
            </a:endParaRPr>
          </a:p>
        </p:txBody>
      </p:sp>
      <p:grpSp>
        <p:nvGrpSpPr>
          <p:cNvPr id="218" name="グループ化 217">
            <a:extLst>
              <a:ext uri="{FF2B5EF4-FFF2-40B4-BE49-F238E27FC236}">
                <a16:creationId xmlns:a16="http://schemas.microsoft.com/office/drawing/2014/main" id="{F7FF96DB-6072-CA39-528F-85301E531890}"/>
              </a:ext>
            </a:extLst>
          </p:cNvPr>
          <p:cNvGrpSpPr/>
          <p:nvPr/>
        </p:nvGrpSpPr>
        <p:grpSpPr>
          <a:xfrm>
            <a:off x="6675864" y="1796695"/>
            <a:ext cx="4200539" cy="1287398"/>
            <a:chOff x="182254" y="5140571"/>
            <a:chExt cx="5402792" cy="1553209"/>
          </a:xfrm>
        </p:grpSpPr>
        <p:grpSp>
          <p:nvGrpSpPr>
            <p:cNvPr id="219" name="Group 10">
              <a:extLst>
                <a:ext uri="{FF2B5EF4-FFF2-40B4-BE49-F238E27FC236}">
                  <a16:creationId xmlns:a16="http://schemas.microsoft.com/office/drawing/2014/main" id="{2E29FD85-C147-D532-4BAE-6D402FCBF014}"/>
                </a:ext>
              </a:extLst>
            </p:cNvPr>
            <p:cNvGrpSpPr/>
            <p:nvPr/>
          </p:nvGrpSpPr>
          <p:grpSpPr>
            <a:xfrm>
              <a:off x="251020" y="5458822"/>
              <a:ext cx="700697" cy="500295"/>
              <a:chOff x="533884" y="1897041"/>
              <a:chExt cx="1495161" cy="897529"/>
            </a:xfrm>
          </p:grpSpPr>
          <p:pic>
            <p:nvPicPr>
              <p:cNvPr id="267" name="Picture 12">
                <a:extLst>
                  <a:ext uri="{FF2B5EF4-FFF2-40B4-BE49-F238E27FC236}">
                    <a16:creationId xmlns:a16="http://schemas.microsoft.com/office/drawing/2014/main" id="{A9728FDA-7723-2CC9-D5A6-88B0B429959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3884" y="1897041"/>
                <a:ext cx="1495161" cy="897529"/>
              </a:xfrm>
              <a:prstGeom prst="rect">
                <a:avLst/>
              </a:prstGeom>
            </p:spPr>
          </p:pic>
          <p:pic>
            <p:nvPicPr>
              <p:cNvPr id="268" name="Picture 13">
                <a:extLst>
                  <a:ext uri="{FF2B5EF4-FFF2-40B4-BE49-F238E27FC236}">
                    <a16:creationId xmlns:a16="http://schemas.microsoft.com/office/drawing/2014/main" id="{6EBBF4C1-895C-83DE-79BC-22D23D539C3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4342" y="2098308"/>
                <a:ext cx="604831" cy="466754"/>
              </a:xfrm>
              <a:prstGeom prst="rect">
                <a:avLst/>
              </a:prstGeom>
              <a:ln w="28575">
                <a:solidFill>
                  <a:srgbClr val="FFFF00"/>
                </a:solidFill>
              </a:ln>
            </p:spPr>
          </p:pic>
        </p:grpSp>
        <p:grpSp>
          <p:nvGrpSpPr>
            <p:cNvPr id="220" name="Group 50">
              <a:extLst>
                <a:ext uri="{FF2B5EF4-FFF2-40B4-BE49-F238E27FC236}">
                  <a16:creationId xmlns:a16="http://schemas.microsoft.com/office/drawing/2014/main" id="{B3B95C93-7AC2-6A0D-BF14-C028C77F2AFE}"/>
                </a:ext>
              </a:extLst>
            </p:cNvPr>
            <p:cNvGrpSpPr/>
            <p:nvPr/>
          </p:nvGrpSpPr>
          <p:grpSpPr>
            <a:xfrm>
              <a:off x="4522916" y="5664121"/>
              <a:ext cx="789222" cy="555472"/>
              <a:chOff x="4557044" y="4947214"/>
              <a:chExt cx="408906" cy="415123"/>
            </a:xfrm>
          </p:grpSpPr>
          <p:pic>
            <p:nvPicPr>
              <p:cNvPr id="265" name="Picture 51">
                <a:extLst>
                  <a:ext uri="{FF2B5EF4-FFF2-40B4-BE49-F238E27FC236}">
                    <a16:creationId xmlns:a16="http://schemas.microsoft.com/office/drawing/2014/main" id="{EF4C47D8-1FB0-5FEB-0CF1-D1ECBEBFD3BD}"/>
                  </a:ext>
                </a:extLst>
              </p:cNvPr>
              <p:cNvPicPr>
                <a:picLocks noChangeAspect="1"/>
              </p:cNvPicPr>
              <p:nvPr/>
            </p:nvPicPr>
            <p:blipFill>
              <a:blip r:embed="rId12"/>
              <a:stretch>
                <a:fillRect/>
              </a:stretch>
            </p:blipFill>
            <p:spPr>
              <a:xfrm>
                <a:off x="4557044" y="4947214"/>
                <a:ext cx="408906" cy="415123"/>
              </a:xfrm>
              <a:prstGeom prst="rect">
                <a:avLst/>
              </a:prstGeom>
            </p:spPr>
          </p:pic>
          <p:pic>
            <p:nvPicPr>
              <p:cNvPr id="266" name="Picture 52">
                <a:extLst>
                  <a:ext uri="{FF2B5EF4-FFF2-40B4-BE49-F238E27FC236}">
                    <a16:creationId xmlns:a16="http://schemas.microsoft.com/office/drawing/2014/main" id="{45C69ECF-0568-A0BD-8D1C-C5F7642FD6F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06235" y="5103498"/>
                <a:ext cx="286234" cy="148348"/>
              </a:xfrm>
              <a:prstGeom prst="rect">
                <a:avLst/>
              </a:prstGeom>
              <a:solidFill>
                <a:srgbClr val="4889D8"/>
              </a:solidFill>
            </p:spPr>
          </p:pic>
        </p:grpSp>
        <p:grpSp>
          <p:nvGrpSpPr>
            <p:cNvPr id="221" name="Group 53">
              <a:extLst>
                <a:ext uri="{FF2B5EF4-FFF2-40B4-BE49-F238E27FC236}">
                  <a16:creationId xmlns:a16="http://schemas.microsoft.com/office/drawing/2014/main" id="{C7BA291C-4457-7090-28AF-FC1DFF0885C5}"/>
                </a:ext>
              </a:extLst>
            </p:cNvPr>
            <p:cNvGrpSpPr/>
            <p:nvPr/>
          </p:nvGrpSpPr>
          <p:grpSpPr>
            <a:xfrm>
              <a:off x="1934554" y="5672107"/>
              <a:ext cx="1548358" cy="555473"/>
              <a:chOff x="5270659" y="4144762"/>
              <a:chExt cx="1157140" cy="415123"/>
            </a:xfrm>
          </p:grpSpPr>
          <p:pic>
            <p:nvPicPr>
              <p:cNvPr id="263" name="Picture 54">
                <a:extLst>
                  <a:ext uri="{FF2B5EF4-FFF2-40B4-BE49-F238E27FC236}">
                    <a16:creationId xmlns:a16="http://schemas.microsoft.com/office/drawing/2014/main" id="{02AD12B2-E605-465C-2A6E-14B6003AFC86}"/>
                  </a:ext>
                </a:extLst>
              </p:cNvPr>
              <p:cNvPicPr>
                <a:picLocks noChangeAspect="1"/>
              </p:cNvPicPr>
              <p:nvPr/>
            </p:nvPicPr>
            <p:blipFill>
              <a:blip r:embed="rId12"/>
              <a:stretch>
                <a:fillRect/>
              </a:stretch>
            </p:blipFill>
            <p:spPr>
              <a:xfrm>
                <a:off x="5554324" y="4144762"/>
                <a:ext cx="589812" cy="415123"/>
              </a:xfrm>
              <a:prstGeom prst="rect">
                <a:avLst/>
              </a:prstGeom>
            </p:spPr>
          </p:pic>
          <p:sp>
            <p:nvSpPr>
              <p:cNvPr id="264" name="Rectangle 1">
                <a:extLst>
                  <a:ext uri="{FF2B5EF4-FFF2-40B4-BE49-F238E27FC236}">
                    <a16:creationId xmlns:a16="http://schemas.microsoft.com/office/drawing/2014/main" id="{3B6F8F1A-E734-777F-F2F7-E02D4CA494A1}"/>
                  </a:ext>
                </a:extLst>
              </p:cNvPr>
              <p:cNvSpPr>
                <a:spLocks noChangeArrowheads="1"/>
              </p:cNvSpPr>
              <p:nvPr/>
            </p:nvSpPr>
            <p:spPr bwMode="auto">
              <a:xfrm>
                <a:off x="5270659" y="4268499"/>
                <a:ext cx="1157140" cy="249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1200" b="1" dirty="0">
                    <a:solidFill>
                      <a:srgbClr val="0000FF"/>
                    </a:solidFill>
                    <a:latin typeface="Tahoma" panose="020B0604030504040204" pitchFamily="34" charset="0"/>
                    <a:ea typeface="Tahoma" panose="020B0604030504040204" pitchFamily="34" charset="0"/>
                    <a:cs typeface="Tahoma" panose="020B0604030504040204" pitchFamily="34" charset="0"/>
                  </a:rPr>
                  <a:t>FOSS</a:t>
                </a:r>
              </a:p>
            </p:txBody>
          </p:sp>
        </p:grpSp>
        <p:grpSp>
          <p:nvGrpSpPr>
            <p:cNvPr id="222" name="Group 810">
              <a:extLst>
                <a:ext uri="{FF2B5EF4-FFF2-40B4-BE49-F238E27FC236}">
                  <a16:creationId xmlns:a16="http://schemas.microsoft.com/office/drawing/2014/main" id="{8509ACC9-8BED-1FFA-BAD0-48B2E0837719}"/>
                </a:ext>
              </a:extLst>
            </p:cNvPr>
            <p:cNvGrpSpPr>
              <a:grpSpLocks/>
            </p:cNvGrpSpPr>
            <p:nvPr/>
          </p:nvGrpSpPr>
          <p:grpSpPr bwMode="auto">
            <a:xfrm rot="18900000">
              <a:off x="1088398" y="5731445"/>
              <a:ext cx="539517" cy="552911"/>
              <a:chOff x="2396" y="2242"/>
              <a:chExt cx="885" cy="907"/>
            </a:xfrm>
          </p:grpSpPr>
          <p:sp>
            <p:nvSpPr>
              <p:cNvPr id="228" name="AutoShape 811">
                <a:extLst>
                  <a:ext uri="{FF2B5EF4-FFF2-40B4-BE49-F238E27FC236}">
                    <a16:creationId xmlns:a16="http://schemas.microsoft.com/office/drawing/2014/main" id="{BF4CA426-433C-5D78-7801-A1B5F7FF3C29}"/>
                  </a:ext>
                </a:extLst>
              </p:cNvPr>
              <p:cNvSpPr>
                <a:spLocks noChangeArrowheads="1"/>
              </p:cNvSpPr>
              <p:nvPr/>
            </p:nvSpPr>
            <p:spPr bwMode="auto">
              <a:xfrm rot="13500000" flipH="1">
                <a:off x="2446" y="3027"/>
                <a:ext cx="130" cy="35"/>
              </a:xfrm>
              <a:prstGeom prst="triangle">
                <a:avLst>
                  <a:gd name="adj" fmla="val 49977"/>
                </a:avLst>
              </a:prstGeom>
              <a:solidFill>
                <a:srgbClr val="9B9B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29" name="AutoShape 812">
                <a:extLst>
                  <a:ext uri="{FF2B5EF4-FFF2-40B4-BE49-F238E27FC236}">
                    <a16:creationId xmlns:a16="http://schemas.microsoft.com/office/drawing/2014/main" id="{B1156EEB-6A09-756D-688B-6BE7BFD640CE}"/>
                  </a:ext>
                </a:extLst>
              </p:cNvPr>
              <p:cNvSpPr>
                <a:spLocks noChangeArrowheads="1"/>
              </p:cNvSpPr>
              <p:nvPr/>
            </p:nvSpPr>
            <p:spPr bwMode="auto">
              <a:xfrm rot="2700000">
                <a:off x="2931" y="2328"/>
                <a:ext cx="371" cy="200"/>
              </a:xfrm>
              <a:prstGeom prst="roundRect">
                <a:avLst>
                  <a:gd name="adj" fmla="val 12477"/>
                </a:avLst>
              </a:prstGeom>
              <a:solidFill>
                <a:srgbClr val="9B9B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grpSp>
            <p:nvGrpSpPr>
              <p:cNvPr id="230" name="Group 813">
                <a:extLst>
                  <a:ext uri="{FF2B5EF4-FFF2-40B4-BE49-F238E27FC236}">
                    <a16:creationId xmlns:a16="http://schemas.microsoft.com/office/drawing/2014/main" id="{B6EE356A-97BA-DAA2-8E46-183AC544BCD2}"/>
                  </a:ext>
                </a:extLst>
              </p:cNvPr>
              <p:cNvGrpSpPr>
                <a:grpSpLocks/>
              </p:cNvGrpSpPr>
              <p:nvPr/>
            </p:nvGrpSpPr>
            <p:grpSpPr bwMode="auto">
              <a:xfrm>
                <a:off x="2396" y="2264"/>
                <a:ext cx="885" cy="885"/>
                <a:chOff x="2396" y="2264"/>
                <a:chExt cx="885" cy="885"/>
              </a:xfrm>
            </p:grpSpPr>
            <p:sp>
              <p:nvSpPr>
                <p:cNvPr id="261" name="Freeform 814">
                  <a:extLst>
                    <a:ext uri="{FF2B5EF4-FFF2-40B4-BE49-F238E27FC236}">
                      <a16:creationId xmlns:a16="http://schemas.microsoft.com/office/drawing/2014/main" id="{6459249A-2DE1-9664-C755-1DF941AE3A9A}"/>
                    </a:ext>
                  </a:extLst>
                </p:cNvPr>
                <p:cNvSpPr>
                  <a:spLocks/>
                </p:cNvSpPr>
                <p:nvPr/>
              </p:nvSpPr>
              <p:spPr bwMode="auto">
                <a:xfrm>
                  <a:off x="2396" y="2264"/>
                  <a:ext cx="826" cy="769"/>
                </a:xfrm>
                <a:custGeom>
                  <a:avLst/>
                  <a:gdLst>
                    <a:gd name="T0" fmla="*/ 119 w 826"/>
                    <a:gd name="T1" fmla="*/ 756 h 769"/>
                    <a:gd name="T2" fmla="*/ 102 w 826"/>
                    <a:gd name="T3" fmla="*/ 738 h 769"/>
                    <a:gd name="T4" fmla="*/ 85 w 826"/>
                    <a:gd name="T5" fmla="*/ 722 h 769"/>
                    <a:gd name="T6" fmla="*/ 70 w 826"/>
                    <a:gd name="T7" fmla="*/ 707 h 769"/>
                    <a:gd name="T8" fmla="*/ 55 w 826"/>
                    <a:gd name="T9" fmla="*/ 692 h 769"/>
                    <a:gd name="T10" fmla="*/ 40 w 826"/>
                    <a:gd name="T11" fmla="*/ 677 h 769"/>
                    <a:gd name="T12" fmla="*/ 26 w 826"/>
                    <a:gd name="T13" fmla="*/ 663 h 769"/>
                    <a:gd name="T14" fmla="*/ 8 w 826"/>
                    <a:gd name="T15" fmla="*/ 645 h 769"/>
                    <a:gd name="T16" fmla="*/ 8 w 826"/>
                    <a:gd name="T17" fmla="*/ 623 h 769"/>
                    <a:gd name="T18" fmla="*/ 21 w 826"/>
                    <a:gd name="T19" fmla="*/ 600 h 769"/>
                    <a:gd name="T20" fmla="*/ 35 w 826"/>
                    <a:gd name="T21" fmla="*/ 581 h 769"/>
                    <a:gd name="T22" fmla="*/ 48 w 826"/>
                    <a:gd name="T23" fmla="*/ 559 h 769"/>
                    <a:gd name="T24" fmla="*/ 62 w 826"/>
                    <a:gd name="T25" fmla="*/ 537 h 769"/>
                    <a:gd name="T26" fmla="*/ 80 w 826"/>
                    <a:gd name="T27" fmla="*/ 519 h 769"/>
                    <a:gd name="T28" fmla="*/ 100 w 826"/>
                    <a:gd name="T29" fmla="*/ 498 h 769"/>
                    <a:gd name="T30" fmla="*/ 118 w 826"/>
                    <a:gd name="T31" fmla="*/ 480 h 769"/>
                    <a:gd name="T32" fmla="*/ 136 w 826"/>
                    <a:gd name="T33" fmla="*/ 463 h 769"/>
                    <a:gd name="T34" fmla="*/ 154 w 826"/>
                    <a:gd name="T35" fmla="*/ 445 h 769"/>
                    <a:gd name="T36" fmla="*/ 177 w 826"/>
                    <a:gd name="T37" fmla="*/ 427 h 769"/>
                    <a:gd name="T38" fmla="*/ 196 w 826"/>
                    <a:gd name="T39" fmla="*/ 410 h 769"/>
                    <a:gd name="T40" fmla="*/ 227 w 826"/>
                    <a:gd name="T41" fmla="*/ 394 h 769"/>
                    <a:gd name="T42" fmla="*/ 249 w 826"/>
                    <a:gd name="T43" fmla="*/ 380 h 769"/>
                    <a:gd name="T44" fmla="*/ 272 w 826"/>
                    <a:gd name="T45" fmla="*/ 365 h 769"/>
                    <a:gd name="T46" fmla="*/ 294 w 826"/>
                    <a:gd name="T47" fmla="*/ 349 h 769"/>
                    <a:gd name="T48" fmla="*/ 309 w 826"/>
                    <a:gd name="T49" fmla="*/ 328 h 769"/>
                    <a:gd name="T50" fmla="*/ 325 w 826"/>
                    <a:gd name="T51" fmla="*/ 306 h 769"/>
                    <a:gd name="T52" fmla="*/ 342 w 826"/>
                    <a:gd name="T53" fmla="*/ 281 h 769"/>
                    <a:gd name="T54" fmla="*/ 358 w 826"/>
                    <a:gd name="T55" fmla="*/ 262 h 769"/>
                    <a:gd name="T56" fmla="*/ 372 w 826"/>
                    <a:gd name="T57" fmla="*/ 243 h 769"/>
                    <a:gd name="T58" fmla="*/ 389 w 826"/>
                    <a:gd name="T59" fmla="*/ 224 h 769"/>
                    <a:gd name="T60" fmla="*/ 400 w 826"/>
                    <a:gd name="T61" fmla="*/ 199 h 769"/>
                    <a:gd name="T62" fmla="*/ 416 w 826"/>
                    <a:gd name="T63" fmla="*/ 180 h 769"/>
                    <a:gd name="T64" fmla="*/ 438 w 826"/>
                    <a:gd name="T65" fmla="*/ 158 h 769"/>
                    <a:gd name="T66" fmla="*/ 456 w 826"/>
                    <a:gd name="T67" fmla="*/ 137 h 769"/>
                    <a:gd name="T68" fmla="*/ 476 w 826"/>
                    <a:gd name="T69" fmla="*/ 119 h 769"/>
                    <a:gd name="T70" fmla="*/ 498 w 826"/>
                    <a:gd name="T71" fmla="*/ 100 h 769"/>
                    <a:gd name="T72" fmla="*/ 526 w 826"/>
                    <a:gd name="T73" fmla="*/ 86 h 769"/>
                    <a:gd name="T74" fmla="*/ 551 w 826"/>
                    <a:gd name="T75" fmla="*/ 70 h 769"/>
                    <a:gd name="T76" fmla="*/ 575 w 826"/>
                    <a:gd name="T77" fmla="*/ 56 h 769"/>
                    <a:gd name="T78" fmla="*/ 599 w 826"/>
                    <a:gd name="T79" fmla="*/ 44 h 769"/>
                    <a:gd name="T80" fmla="*/ 625 w 826"/>
                    <a:gd name="T81" fmla="*/ 29 h 769"/>
                    <a:gd name="T82" fmla="*/ 652 w 826"/>
                    <a:gd name="T83" fmla="*/ 15 h 769"/>
                    <a:gd name="T84" fmla="*/ 682 w 826"/>
                    <a:gd name="T85" fmla="*/ 1 h 769"/>
                    <a:gd name="T86" fmla="*/ 704 w 826"/>
                    <a:gd name="T87" fmla="*/ 10 h 769"/>
                    <a:gd name="T88" fmla="*/ 719 w 826"/>
                    <a:gd name="T89" fmla="*/ 25 h 769"/>
                    <a:gd name="T90" fmla="*/ 734 w 826"/>
                    <a:gd name="T91" fmla="*/ 40 h 769"/>
                    <a:gd name="T92" fmla="*/ 751 w 826"/>
                    <a:gd name="T93" fmla="*/ 56 h 769"/>
                    <a:gd name="T94" fmla="*/ 766 w 826"/>
                    <a:gd name="T95" fmla="*/ 71 h 769"/>
                    <a:gd name="T96" fmla="*/ 781 w 826"/>
                    <a:gd name="T97" fmla="*/ 86 h 769"/>
                    <a:gd name="T98" fmla="*/ 795 w 826"/>
                    <a:gd name="T99" fmla="*/ 100 h 769"/>
                    <a:gd name="T100" fmla="*/ 812 w 826"/>
                    <a:gd name="T101" fmla="*/ 118 h 76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26" h="769">
                      <a:moveTo>
                        <a:pt x="132" y="768"/>
                      </a:moveTo>
                      <a:lnTo>
                        <a:pt x="128" y="764"/>
                      </a:lnTo>
                      <a:lnTo>
                        <a:pt x="123" y="760"/>
                      </a:lnTo>
                      <a:lnTo>
                        <a:pt x="119" y="756"/>
                      </a:lnTo>
                      <a:lnTo>
                        <a:pt x="113" y="749"/>
                      </a:lnTo>
                      <a:lnTo>
                        <a:pt x="111" y="748"/>
                      </a:lnTo>
                      <a:lnTo>
                        <a:pt x="106" y="742"/>
                      </a:lnTo>
                      <a:lnTo>
                        <a:pt x="102" y="738"/>
                      </a:lnTo>
                      <a:lnTo>
                        <a:pt x="97" y="734"/>
                      </a:lnTo>
                      <a:lnTo>
                        <a:pt x="93" y="730"/>
                      </a:lnTo>
                      <a:lnTo>
                        <a:pt x="89" y="726"/>
                      </a:lnTo>
                      <a:lnTo>
                        <a:pt x="85" y="722"/>
                      </a:lnTo>
                      <a:lnTo>
                        <a:pt x="82" y="719"/>
                      </a:lnTo>
                      <a:lnTo>
                        <a:pt x="78" y="715"/>
                      </a:lnTo>
                      <a:lnTo>
                        <a:pt x="74" y="711"/>
                      </a:lnTo>
                      <a:lnTo>
                        <a:pt x="70" y="707"/>
                      </a:lnTo>
                      <a:lnTo>
                        <a:pt x="66" y="703"/>
                      </a:lnTo>
                      <a:lnTo>
                        <a:pt x="62" y="698"/>
                      </a:lnTo>
                      <a:lnTo>
                        <a:pt x="59" y="696"/>
                      </a:lnTo>
                      <a:lnTo>
                        <a:pt x="55" y="692"/>
                      </a:lnTo>
                      <a:lnTo>
                        <a:pt x="51" y="687"/>
                      </a:lnTo>
                      <a:lnTo>
                        <a:pt x="47" y="683"/>
                      </a:lnTo>
                      <a:lnTo>
                        <a:pt x="45" y="682"/>
                      </a:lnTo>
                      <a:lnTo>
                        <a:pt x="40" y="677"/>
                      </a:lnTo>
                      <a:lnTo>
                        <a:pt x="39" y="675"/>
                      </a:lnTo>
                      <a:lnTo>
                        <a:pt x="32" y="668"/>
                      </a:lnTo>
                      <a:lnTo>
                        <a:pt x="30" y="667"/>
                      </a:lnTo>
                      <a:lnTo>
                        <a:pt x="26" y="663"/>
                      </a:lnTo>
                      <a:lnTo>
                        <a:pt x="23" y="660"/>
                      </a:lnTo>
                      <a:lnTo>
                        <a:pt x="19" y="656"/>
                      </a:lnTo>
                      <a:lnTo>
                        <a:pt x="15" y="652"/>
                      </a:lnTo>
                      <a:lnTo>
                        <a:pt x="8" y="645"/>
                      </a:lnTo>
                      <a:lnTo>
                        <a:pt x="7" y="644"/>
                      </a:lnTo>
                      <a:lnTo>
                        <a:pt x="0" y="637"/>
                      </a:lnTo>
                      <a:lnTo>
                        <a:pt x="10" y="627"/>
                      </a:lnTo>
                      <a:lnTo>
                        <a:pt x="8" y="623"/>
                      </a:lnTo>
                      <a:lnTo>
                        <a:pt x="13" y="616"/>
                      </a:lnTo>
                      <a:lnTo>
                        <a:pt x="14" y="609"/>
                      </a:lnTo>
                      <a:lnTo>
                        <a:pt x="18" y="605"/>
                      </a:lnTo>
                      <a:lnTo>
                        <a:pt x="21" y="600"/>
                      </a:lnTo>
                      <a:lnTo>
                        <a:pt x="26" y="594"/>
                      </a:lnTo>
                      <a:lnTo>
                        <a:pt x="30" y="590"/>
                      </a:lnTo>
                      <a:lnTo>
                        <a:pt x="30" y="585"/>
                      </a:lnTo>
                      <a:lnTo>
                        <a:pt x="35" y="581"/>
                      </a:lnTo>
                      <a:lnTo>
                        <a:pt x="37" y="575"/>
                      </a:lnTo>
                      <a:lnTo>
                        <a:pt x="43" y="570"/>
                      </a:lnTo>
                      <a:lnTo>
                        <a:pt x="44" y="563"/>
                      </a:lnTo>
                      <a:lnTo>
                        <a:pt x="48" y="559"/>
                      </a:lnTo>
                      <a:lnTo>
                        <a:pt x="51" y="553"/>
                      </a:lnTo>
                      <a:lnTo>
                        <a:pt x="56" y="548"/>
                      </a:lnTo>
                      <a:lnTo>
                        <a:pt x="61" y="544"/>
                      </a:lnTo>
                      <a:lnTo>
                        <a:pt x="62" y="537"/>
                      </a:lnTo>
                      <a:lnTo>
                        <a:pt x="66" y="533"/>
                      </a:lnTo>
                      <a:lnTo>
                        <a:pt x="72" y="527"/>
                      </a:lnTo>
                      <a:lnTo>
                        <a:pt x="76" y="523"/>
                      </a:lnTo>
                      <a:lnTo>
                        <a:pt x="80" y="519"/>
                      </a:lnTo>
                      <a:lnTo>
                        <a:pt x="85" y="513"/>
                      </a:lnTo>
                      <a:lnTo>
                        <a:pt x="89" y="509"/>
                      </a:lnTo>
                      <a:lnTo>
                        <a:pt x="96" y="502"/>
                      </a:lnTo>
                      <a:lnTo>
                        <a:pt x="100" y="498"/>
                      </a:lnTo>
                      <a:lnTo>
                        <a:pt x="105" y="494"/>
                      </a:lnTo>
                      <a:lnTo>
                        <a:pt x="110" y="489"/>
                      </a:lnTo>
                      <a:lnTo>
                        <a:pt x="114" y="484"/>
                      </a:lnTo>
                      <a:lnTo>
                        <a:pt x="118" y="480"/>
                      </a:lnTo>
                      <a:lnTo>
                        <a:pt x="122" y="476"/>
                      </a:lnTo>
                      <a:lnTo>
                        <a:pt x="128" y="471"/>
                      </a:lnTo>
                      <a:lnTo>
                        <a:pt x="132" y="467"/>
                      </a:lnTo>
                      <a:lnTo>
                        <a:pt x="136" y="463"/>
                      </a:lnTo>
                      <a:lnTo>
                        <a:pt x="142" y="457"/>
                      </a:lnTo>
                      <a:lnTo>
                        <a:pt x="146" y="453"/>
                      </a:lnTo>
                      <a:lnTo>
                        <a:pt x="150" y="449"/>
                      </a:lnTo>
                      <a:lnTo>
                        <a:pt x="154" y="445"/>
                      </a:lnTo>
                      <a:lnTo>
                        <a:pt x="162" y="442"/>
                      </a:lnTo>
                      <a:lnTo>
                        <a:pt x="166" y="438"/>
                      </a:lnTo>
                      <a:lnTo>
                        <a:pt x="173" y="431"/>
                      </a:lnTo>
                      <a:lnTo>
                        <a:pt x="177" y="427"/>
                      </a:lnTo>
                      <a:lnTo>
                        <a:pt x="181" y="423"/>
                      </a:lnTo>
                      <a:lnTo>
                        <a:pt x="188" y="419"/>
                      </a:lnTo>
                      <a:lnTo>
                        <a:pt x="192" y="414"/>
                      </a:lnTo>
                      <a:lnTo>
                        <a:pt x="196" y="410"/>
                      </a:lnTo>
                      <a:lnTo>
                        <a:pt x="202" y="410"/>
                      </a:lnTo>
                      <a:lnTo>
                        <a:pt x="209" y="404"/>
                      </a:lnTo>
                      <a:lnTo>
                        <a:pt x="217" y="398"/>
                      </a:lnTo>
                      <a:lnTo>
                        <a:pt x="227" y="394"/>
                      </a:lnTo>
                      <a:lnTo>
                        <a:pt x="232" y="391"/>
                      </a:lnTo>
                      <a:lnTo>
                        <a:pt x="236" y="387"/>
                      </a:lnTo>
                      <a:lnTo>
                        <a:pt x="243" y="386"/>
                      </a:lnTo>
                      <a:lnTo>
                        <a:pt x="249" y="380"/>
                      </a:lnTo>
                      <a:lnTo>
                        <a:pt x="257" y="375"/>
                      </a:lnTo>
                      <a:lnTo>
                        <a:pt x="261" y="371"/>
                      </a:lnTo>
                      <a:lnTo>
                        <a:pt x="268" y="369"/>
                      </a:lnTo>
                      <a:lnTo>
                        <a:pt x="272" y="365"/>
                      </a:lnTo>
                      <a:lnTo>
                        <a:pt x="280" y="362"/>
                      </a:lnTo>
                      <a:lnTo>
                        <a:pt x="284" y="358"/>
                      </a:lnTo>
                      <a:lnTo>
                        <a:pt x="288" y="354"/>
                      </a:lnTo>
                      <a:lnTo>
                        <a:pt x="294" y="349"/>
                      </a:lnTo>
                      <a:lnTo>
                        <a:pt x="298" y="344"/>
                      </a:lnTo>
                      <a:lnTo>
                        <a:pt x="302" y="340"/>
                      </a:lnTo>
                      <a:lnTo>
                        <a:pt x="303" y="333"/>
                      </a:lnTo>
                      <a:lnTo>
                        <a:pt x="309" y="328"/>
                      </a:lnTo>
                      <a:lnTo>
                        <a:pt x="313" y="324"/>
                      </a:lnTo>
                      <a:lnTo>
                        <a:pt x="317" y="314"/>
                      </a:lnTo>
                      <a:lnTo>
                        <a:pt x="324" y="307"/>
                      </a:lnTo>
                      <a:lnTo>
                        <a:pt x="325" y="306"/>
                      </a:lnTo>
                      <a:lnTo>
                        <a:pt x="330" y="299"/>
                      </a:lnTo>
                      <a:lnTo>
                        <a:pt x="336" y="292"/>
                      </a:lnTo>
                      <a:lnTo>
                        <a:pt x="341" y="288"/>
                      </a:lnTo>
                      <a:lnTo>
                        <a:pt x="342" y="281"/>
                      </a:lnTo>
                      <a:lnTo>
                        <a:pt x="346" y="277"/>
                      </a:lnTo>
                      <a:lnTo>
                        <a:pt x="352" y="272"/>
                      </a:lnTo>
                      <a:lnTo>
                        <a:pt x="354" y="266"/>
                      </a:lnTo>
                      <a:lnTo>
                        <a:pt x="358" y="262"/>
                      </a:lnTo>
                      <a:lnTo>
                        <a:pt x="364" y="257"/>
                      </a:lnTo>
                      <a:lnTo>
                        <a:pt x="363" y="253"/>
                      </a:lnTo>
                      <a:lnTo>
                        <a:pt x="367" y="248"/>
                      </a:lnTo>
                      <a:lnTo>
                        <a:pt x="372" y="243"/>
                      </a:lnTo>
                      <a:lnTo>
                        <a:pt x="375" y="237"/>
                      </a:lnTo>
                      <a:lnTo>
                        <a:pt x="379" y="233"/>
                      </a:lnTo>
                      <a:lnTo>
                        <a:pt x="384" y="228"/>
                      </a:lnTo>
                      <a:lnTo>
                        <a:pt x="389" y="224"/>
                      </a:lnTo>
                      <a:lnTo>
                        <a:pt x="389" y="215"/>
                      </a:lnTo>
                      <a:lnTo>
                        <a:pt x="393" y="211"/>
                      </a:lnTo>
                      <a:lnTo>
                        <a:pt x="398" y="206"/>
                      </a:lnTo>
                      <a:lnTo>
                        <a:pt x="400" y="199"/>
                      </a:lnTo>
                      <a:lnTo>
                        <a:pt x="404" y="195"/>
                      </a:lnTo>
                      <a:lnTo>
                        <a:pt x="409" y="189"/>
                      </a:lnTo>
                      <a:lnTo>
                        <a:pt x="412" y="184"/>
                      </a:lnTo>
                      <a:lnTo>
                        <a:pt x="416" y="180"/>
                      </a:lnTo>
                      <a:lnTo>
                        <a:pt x="423" y="173"/>
                      </a:lnTo>
                      <a:lnTo>
                        <a:pt x="427" y="169"/>
                      </a:lnTo>
                      <a:lnTo>
                        <a:pt x="434" y="162"/>
                      </a:lnTo>
                      <a:lnTo>
                        <a:pt x="438" y="158"/>
                      </a:lnTo>
                      <a:lnTo>
                        <a:pt x="444" y="152"/>
                      </a:lnTo>
                      <a:lnTo>
                        <a:pt x="446" y="147"/>
                      </a:lnTo>
                      <a:lnTo>
                        <a:pt x="450" y="143"/>
                      </a:lnTo>
                      <a:lnTo>
                        <a:pt x="456" y="137"/>
                      </a:lnTo>
                      <a:lnTo>
                        <a:pt x="460" y="133"/>
                      </a:lnTo>
                      <a:lnTo>
                        <a:pt x="464" y="129"/>
                      </a:lnTo>
                      <a:lnTo>
                        <a:pt x="468" y="125"/>
                      </a:lnTo>
                      <a:lnTo>
                        <a:pt x="476" y="119"/>
                      </a:lnTo>
                      <a:lnTo>
                        <a:pt x="482" y="114"/>
                      </a:lnTo>
                      <a:lnTo>
                        <a:pt x="490" y="108"/>
                      </a:lnTo>
                      <a:lnTo>
                        <a:pt x="494" y="104"/>
                      </a:lnTo>
                      <a:lnTo>
                        <a:pt x="498" y="100"/>
                      </a:lnTo>
                      <a:lnTo>
                        <a:pt x="505" y="99"/>
                      </a:lnTo>
                      <a:lnTo>
                        <a:pt x="512" y="95"/>
                      </a:lnTo>
                      <a:lnTo>
                        <a:pt x="516" y="91"/>
                      </a:lnTo>
                      <a:lnTo>
                        <a:pt x="526" y="86"/>
                      </a:lnTo>
                      <a:lnTo>
                        <a:pt x="531" y="84"/>
                      </a:lnTo>
                      <a:lnTo>
                        <a:pt x="535" y="80"/>
                      </a:lnTo>
                      <a:lnTo>
                        <a:pt x="544" y="77"/>
                      </a:lnTo>
                      <a:lnTo>
                        <a:pt x="551" y="70"/>
                      </a:lnTo>
                      <a:lnTo>
                        <a:pt x="556" y="67"/>
                      </a:lnTo>
                      <a:lnTo>
                        <a:pt x="560" y="63"/>
                      </a:lnTo>
                      <a:lnTo>
                        <a:pt x="567" y="62"/>
                      </a:lnTo>
                      <a:lnTo>
                        <a:pt x="575" y="56"/>
                      </a:lnTo>
                      <a:lnTo>
                        <a:pt x="581" y="51"/>
                      </a:lnTo>
                      <a:lnTo>
                        <a:pt x="588" y="49"/>
                      </a:lnTo>
                      <a:lnTo>
                        <a:pt x="594" y="48"/>
                      </a:lnTo>
                      <a:lnTo>
                        <a:pt x="599" y="44"/>
                      </a:lnTo>
                      <a:lnTo>
                        <a:pt x="604" y="38"/>
                      </a:lnTo>
                      <a:lnTo>
                        <a:pt x="612" y="38"/>
                      </a:lnTo>
                      <a:lnTo>
                        <a:pt x="619" y="32"/>
                      </a:lnTo>
                      <a:lnTo>
                        <a:pt x="625" y="29"/>
                      </a:lnTo>
                      <a:lnTo>
                        <a:pt x="629" y="25"/>
                      </a:lnTo>
                      <a:lnTo>
                        <a:pt x="637" y="22"/>
                      </a:lnTo>
                      <a:lnTo>
                        <a:pt x="645" y="16"/>
                      </a:lnTo>
                      <a:lnTo>
                        <a:pt x="652" y="15"/>
                      </a:lnTo>
                      <a:lnTo>
                        <a:pt x="658" y="12"/>
                      </a:lnTo>
                      <a:lnTo>
                        <a:pt x="667" y="8"/>
                      </a:lnTo>
                      <a:lnTo>
                        <a:pt x="674" y="7"/>
                      </a:lnTo>
                      <a:lnTo>
                        <a:pt x="682" y="1"/>
                      </a:lnTo>
                      <a:lnTo>
                        <a:pt x="688" y="1"/>
                      </a:lnTo>
                      <a:lnTo>
                        <a:pt x="692" y="0"/>
                      </a:lnTo>
                      <a:lnTo>
                        <a:pt x="700" y="5"/>
                      </a:lnTo>
                      <a:lnTo>
                        <a:pt x="704" y="10"/>
                      </a:lnTo>
                      <a:lnTo>
                        <a:pt x="706" y="11"/>
                      </a:lnTo>
                      <a:lnTo>
                        <a:pt x="711" y="16"/>
                      </a:lnTo>
                      <a:lnTo>
                        <a:pt x="715" y="20"/>
                      </a:lnTo>
                      <a:lnTo>
                        <a:pt x="719" y="25"/>
                      </a:lnTo>
                      <a:lnTo>
                        <a:pt x="723" y="29"/>
                      </a:lnTo>
                      <a:lnTo>
                        <a:pt x="727" y="33"/>
                      </a:lnTo>
                      <a:lnTo>
                        <a:pt x="732" y="37"/>
                      </a:lnTo>
                      <a:lnTo>
                        <a:pt x="734" y="40"/>
                      </a:lnTo>
                      <a:lnTo>
                        <a:pt x="740" y="45"/>
                      </a:lnTo>
                      <a:lnTo>
                        <a:pt x="744" y="49"/>
                      </a:lnTo>
                      <a:lnTo>
                        <a:pt x="747" y="52"/>
                      </a:lnTo>
                      <a:lnTo>
                        <a:pt x="751" y="56"/>
                      </a:lnTo>
                      <a:lnTo>
                        <a:pt x="753" y="59"/>
                      </a:lnTo>
                      <a:lnTo>
                        <a:pt x="759" y="64"/>
                      </a:lnTo>
                      <a:lnTo>
                        <a:pt x="763" y="68"/>
                      </a:lnTo>
                      <a:lnTo>
                        <a:pt x="766" y="71"/>
                      </a:lnTo>
                      <a:lnTo>
                        <a:pt x="770" y="75"/>
                      </a:lnTo>
                      <a:lnTo>
                        <a:pt x="773" y="78"/>
                      </a:lnTo>
                      <a:lnTo>
                        <a:pt x="777" y="82"/>
                      </a:lnTo>
                      <a:lnTo>
                        <a:pt x="781" y="86"/>
                      </a:lnTo>
                      <a:lnTo>
                        <a:pt x="782" y="88"/>
                      </a:lnTo>
                      <a:lnTo>
                        <a:pt x="786" y="92"/>
                      </a:lnTo>
                      <a:lnTo>
                        <a:pt x="790" y="96"/>
                      </a:lnTo>
                      <a:lnTo>
                        <a:pt x="795" y="100"/>
                      </a:lnTo>
                      <a:lnTo>
                        <a:pt x="800" y="105"/>
                      </a:lnTo>
                      <a:lnTo>
                        <a:pt x="804" y="110"/>
                      </a:lnTo>
                      <a:lnTo>
                        <a:pt x="808" y="114"/>
                      </a:lnTo>
                      <a:lnTo>
                        <a:pt x="812" y="118"/>
                      </a:lnTo>
                      <a:lnTo>
                        <a:pt x="818" y="123"/>
                      </a:lnTo>
                      <a:lnTo>
                        <a:pt x="825" y="116"/>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62" name="Freeform 815">
                  <a:extLst>
                    <a:ext uri="{FF2B5EF4-FFF2-40B4-BE49-F238E27FC236}">
                      <a16:creationId xmlns:a16="http://schemas.microsoft.com/office/drawing/2014/main" id="{7EBF6CA4-D335-9953-DBFA-9A3532B6DD24}"/>
                    </a:ext>
                  </a:extLst>
                </p:cNvPr>
                <p:cNvSpPr>
                  <a:spLocks/>
                </p:cNvSpPr>
                <p:nvPr/>
              </p:nvSpPr>
              <p:spPr bwMode="auto">
                <a:xfrm>
                  <a:off x="2512" y="2326"/>
                  <a:ext cx="769" cy="823"/>
                </a:xfrm>
                <a:custGeom>
                  <a:avLst/>
                  <a:gdLst>
                    <a:gd name="T0" fmla="*/ 12 w 769"/>
                    <a:gd name="T1" fmla="*/ 703 h 823"/>
                    <a:gd name="T2" fmla="*/ 30 w 769"/>
                    <a:gd name="T3" fmla="*/ 721 h 823"/>
                    <a:gd name="T4" fmla="*/ 45 w 769"/>
                    <a:gd name="T5" fmla="*/ 736 h 823"/>
                    <a:gd name="T6" fmla="*/ 62 w 769"/>
                    <a:gd name="T7" fmla="*/ 752 h 823"/>
                    <a:gd name="T8" fmla="*/ 77 w 769"/>
                    <a:gd name="T9" fmla="*/ 767 h 823"/>
                    <a:gd name="T10" fmla="*/ 92 w 769"/>
                    <a:gd name="T11" fmla="*/ 782 h 823"/>
                    <a:gd name="T12" fmla="*/ 106 w 769"/>
                    <a:gd name="T13" fmla="*/ 796 h 823"/>
                    <a:gd name="T14" fmla="*/ 123 w 769"/>
                    <a:gd name="T15" fmla="*/ 814 h 823"/>
                    <a:gd name="T16" fmla="*/ 144 w 769"/>
                    <a:gd name="T17" fmla="*/ 813 h 823"/>
                    <a:gd name="T18" fmla="*/ 169 w 769"/>
                    <a:gd name="T19" fmla="*/ 802 h 823"/>
                    <a:gd name="T20" fmla="*/ 188 w 769"/>
                    <a:gd name="T21" fmla="*/ 788 h 823"/>
                    <a:gd name="T22" fmla="*/ 210 w 769"/>
                    <a:gd name="T23" fmla="*/ 774 h 823"/>
                    <a:gd name="T24" fmla="*/ 232 w 769"/>
                    <a:gd name="T25" fmla="*/ 760 h 823"/>
                    <a:gd name="T26" fmla="*/ 250 w 769"/>
                    <a:gd name="T27" fmla="*/ 743 h 823"/>
                    <a:gd name="T28" fmla="*/ 270 w 769"/>
                    <a:gd name="T29" fmla="*/ 722 h 823"/>
                    <a:gd name="T30" fmla="*/ 288 w 769"/>
                    <a:gd name="T31" fmla="*/ 704 h 823"/>
                    <a:gd name="T32" fmla="*/ 306 w 769"/>
                    <a:gd name="T33" fmla="*/ 686 h 823"/>
                    <a:gd name="T34" fmla="*/ 324 w 769"/>
                    <a:gd name="T35" fmla="*/ 668 h 823"/>
                    <a:gd name="T36" fmla="*/ 342 w 769"/>
                    <a:gd name="T37" fmla="*/ 645 h 823"/>
                    <a:gd name="T38" fmla="*/ 358 w 769"/>
                    <a:gd name="T39" fmla="*/ 626 h 823"/>
                    <a:gd name="T40" fmla="*/ 374 w 769"/>
                    <a:gd name="T41" fmla="*/ 596 h 823"/>
                    <a:gd name="T42" fmla="*/ 388 w 769"/>
                    <a:gd name="T43" fmla="*/ 574 h 823"/>
                    <a:gd name="T44" fmla="*/ 403 w 769"/>
                    <a:gd name="T45" fmla="*/ 550 h 823"/>
                    <a:gd name="T46" fmla="*/ 420 w 769"/>
                    <a:gd name="T47" fmla="*/ 529 h 823"/>
                    <a:gd name="T48" fmla="*/ 440 w 769"/>
                    <a:gd name="T49" fmla="*/ 513 h 823"/>
                    <a:gd name="T50" fmla="*/ 461 w 769"/>
                    <a:gd name="T51" fmla="*/ 496 h 823"/>
                    <a:gd name="T52" fmla="*/ 487 w 769"/>
                    <a:gd name="T53" fmla="*/ 480 h 823"/>
                    <a:gd name="T54" fmla="*/ 506 w 769"/>
                    <a:gd name="T55" fmla="*/ 464 h 823"/>
                    <a:gd name="T56" fmla="*/ 525 w 769"/>
                    <a:gd name="T57" fmla="*/ 450 h 823"/>
                    <a:gd name="T58" fmla="*/ 545 w 769"/>
                    <a:gd name="T59" fmla="*/ 434 h 823"/>
                    <a:gd name="T60" fmla="*/ 569 w 769"/>
                    <a:gd name="T61" fmla="*/ 423 h 823"/>
                    <a:gd name="T62" fmla="*/ 589 w 769"/>
                    <a:gd name="T63" fmla="*/ 406 h 823"/>
                    <a:gd name="T64" fmla="*/ 611 w 769"/>
                    <a:gd name="T65" fmla="*/ 384 h 823"/>
                    <a:gd name="T66" fmla="*/ 634 w 769"/>
                    <a:gd name="T67" fmla="*/ 369 h 823"/>
                    <a:gd name="T68" fmla="*/ 649 w 769"/>
                    <a:gd name="T69" fmla="*/ 346 h 823"/>
                    <a:gd name="T70" fmla="*/ 668 w 769"/>
                    <a:gd name="T71" fmla="*/ 324 h 823"/>
                    <a:gd name="T72" fmla="*/ 682 w 769"/>
                    <a:gd name="T73" fmla="*/ 297 h 823"/>
                    <a:gd name="T74" fmla="*/ 698 w 769"/>
                    <a:gd name="T75" fmla="*/ 272 h 823"/>
                    <a:gd name="T76" fmla="*/ 711 w 769"/>
                    <a:gd name="T77" fmla="*/ 246 h 823"/>
                    <a:gd name="T78" fmla="*/ 724 w 769"/>
                    <a:gd name="T79" fmla="*/ 224 h 823"/>
                    <a:gd name="T80" fmla="*/ 740 w 769"/>
                    <a:gd name="T81" fmla="*/ 198 h 823"/>
                    <a:gd name="T82" fmla="*/ 753 w 769"/>
                    <a:gd name="T83" fmla="*/ 170 h 823"/>
                    <a:gd name="T84" fmla="*/ 767 w 769"/>
                    <a:gd name="T85" fmla="*/ 140 h 823"/>
                    <a:gd name="T86" fmla="*/ 759 w 769"/>
                    <a:gd name="T87" fmla="*/ 118 h 823"/>
                    <a:gd name="T88" fmla="*/ 744 w 769"/>
                    <a:gd name="T89" fmla="*/ 103 h 823"/>
                    <a:gd name="T90" fmla="*/ 729 w 769"/>
                    <a:gd name="T91" fmla="*/ 88 h 823"/>
                    <a:gd name="T92" fmla="*/ 711 w 769"/>
                    <a:gd name="T93" fmla="*/ 70 h 823"/>
                    <a:gd name="T94" fmla="*/ 697 w 769"/>
                    <a:gd name="T95" fmla="*/ 57 h 823"/>
                    <a:gd name="T96" fmla="*/ 682 w 769"/>
                    <a:gd name="T97" fmla="*/ 41 h 823"/>
                    <a:gd name="T98" fmla="*/ 667 w 769"/>
                    <a:gd name="T99" fmla="*/ 26 h 823"/>
                    <a:gd name="T100" fmla="*/ 651 w 769"/>
                    <a:gd name="T101" fmla="*/ 10 h 8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769" h="823">
                      <a:moveTo>
                        <a:pt x="0" y="691"/>
                      </a:moveTo>
                      <a:lnTo>
                        <a:pt x="4" y="695"/>
                      </a:lnTo>
                      <a:lnTo>
                        <a:pt x="8" y="699"/>
                      </a:lnTo>
                      <a:lnTo>
                        <a:pt x="12" y="703"/>
                      </a:lnTo>
                      <a:lnTo>
                        <a:pt x="19" y="710"/>
                      </a:lnTo>
                      <a:lnTo>
                        <a:pt x="21" y="711"/>
                      </a:lnTo>
                      <a:lnTo>
                        <a:pt x="26" y="717"/>
                      </a:lnTo>
                      <a:lnTo>
                        <a:pt x="30" y="721"/>
                      </a:lnTo>
                      <a:lnTo>
                        <a:pt x="34" y="725"/>
                      </a:lnTo>
                      <a:lnTo>
                        <a:pt x="38" y="729"/>
                      </a:lnTo>
                      <a:lnTo>
                        <a:pt x="43" y="733"/>
                      </a:lnTo>
                      <a:lnTo>
                        <a:pt x="45" y="736"/>
                      </a:lnTo>
                      <a:lnTo>
                        <a:pt x="49" y="740"/>
                      </a:lnTo>
                      <a:lnTo>
                        <a:pt x="53" y="744"/>
                      </a:lnTo>
                      <a:lnTo>
                        <a:pt x="58" y="748"/>
                      </a:lnTo>
                      <a:lnTo>
                        <a:pt x="62" y="752"/>
                      </a:lnTo>
                      <a:lnTo>
                        <a:pt x="66" y="756"/>
                      </a:lnTo>
                      <a:lnTo>
                        <a:pt x="70" y="761"/>
                      </a:lnTo>
                      <a:lnTo>
                        <a:pt x="73" y="763"/>
                      </a:lnTo>
                      <a:lnTo>
                        <a:pt x="77" y="767"/>
                      </a:lnTo>
                      <a:lnTo>
                        <a:pt x="81" y="772"/>
                      </a:lnTo>
                      <a:lnTo>
                        <a:pt x="85" y="776"/>
                      </a:lnTo>
                      <a:lnTo>
                        <a:pt x="86" y="777"/>
                      </a:lnTo>
                      <a:lnTo>
                        <a:pt x="92" y="782"/>
                      </a:lnTo>
                      <a:lnTo>
                        <a:pt x="93" y="784"/>
                      </a:lnTo>
                      <a:lnTo>
                        <a:pt x="100" y="791"/>
                      </a:lnTo>
                      <a:lnTo>
                        <a:pt x="101" y="792"/>
                      </a:lnTo>
                      <a:lnTo>
                        <a:pt x="106" y="796"/>
                      </a:lnTo>
                      <a:lnTo>
                        <a:pt x="108" y="799"/>
                      </a:lnTo>
                      <a:lnTo>
                        <a:pt x="111" y="802"/>
                      </a:lnTo>
                      <a:lnTo>
                        <a:pt x="117" y="807"/>
                      </a:lnTo>
                      <a:lnTo>
                        <a:pt x="123" y="814"/>
                      </a:lnTo>
                      <a:lnTo>
                        <a:pt x="125" y="815"/>
                      </a:lnTo>
                      <a:lnTo>
                        <a:pt x="132" y="822"/>
                      </a:lnTo>
                      <a:lnTo>
                        <a:pt x="141" y="813"/>
                      </a:lnTo>
                      <a:lnTo>
                        <a:pt x="144" y="813"/>
                      </a:lnTo>
                      <a:lnTo>
                        <a:pt x="152" y="810"/>
                      </a:lnTo>
                      <a:lnTo>
                        <a:pt x="159" y="808"/>
                      </a:lnTo>
                      <a:lnTo>
                        <a:pt x="163" y="804"/>
                      </a:lnTo>
                      <a:lnTo>
                        <a:pt x="169" y="802"/>
                      </a:lnTo>
                      <a:lnTo>
                        <a:pt x="174" y="796"/>
                      </a:lnTo>
                      <a:lnTo>
                        <a:pt x="178" y="792"/>
                      </a:lnTo>
                      <a:lnTo>
                        <a:pt x="184" y="792"/>
                      </a:lnTo>
                      <a:lnTo>
                        <a:pt x="188" y="788"/>
                      </a:lnTo>
                      <a:lnTo>
                        <a:pt x="193" y="785"/>
                      </a:lnTo>
                      <a:lnTo>
                        <a:pt x="199" y="780"/>
                      </a:lnTo>
                      <a:lnTo>
                        <a:pt x="206" y="778"/>
                      </a:lnTo>
                      <a:lnTo>
                        <a:pt x="210" y="774"/>
                      </a:lnTo>
                      <a:lnTo>
                        <a:pt x="215" y="771"/>
                      </a:lnTo>
                      <a:lnTo>
                        <a:pt x="221" y="766"/>
                      </a:lnTo>
                      <a:lnTo>
                        <a:pt x="225" y="762"/>
                      </a:lnTo>
                      <a:lnTo>
                        <a:pt x="232" y="760"/>
                      </a:lnTo>
                      <a:lnTo>
                        <a:pt x="236" y="756"/>
                      </a:lnTo>
                      <a:lnTo>
                        <a:pt x="241" y="751"/>
                      </a:lnTo>
                      <a:lnTo>
                        <a:pt x="245" y="747"/>
                      </a:lnTo>
                      <a:lnTo>
                        <a:pt x="250" y="743"/>
                      </a:lnTo>
                      <a:lnTo>
                        <a:pt x="255" y="737"/>
                      </a:lnTo>
                      <a:lnTo>
                        <a:pt x="259" y="733"/>
                      </a:lnTo>
                      <a:lnTo>
                        <a:pt x="266" y="726"/>
                      </a:lnTo>
                      <a:lnTo>
                        <a:pt x="270" y="722"/>
                      </a:lnTo>
                      <a:lnTo>
                        <a:pt x="274" y="718"/>
                      </a:lnTo>
                      <a:lnTo>
                        <a:pt x="280" y="712"/>
                      </a:lnTo>
                      <a:lnTo>
                        <a:pt x="284" y="708"/>
                      </a:lnTo>
                      <a:lnTo>
                        <a:pt x="288" y="704"/>
                      </a:lnTo>
                      <a:lnTo>
                        <a:pt x="292" y="700"/>
                      </a:lnTo>
                      <a:lnTo>
                        <a:pt x="298" y="695"/>
                      </a:lnTo>
                      <a:lnTo>
                        <a:pt x="302" y="690"/>
                      </a:lnTo>
                      <a:lnTo>
                        <a:pt x="306" y="686"/>
                      </a:lnTo>
                      <a:lnTo>
                        <a:pt x="311" y="681"/>
                      </a:lnTo>
                      <a:lnTo>
                        <a:pt x="315" y="677"/>
                      </a:lnTo>
                      <a:lnTo>
                        <a:pt x="320" y="673"/>
                      </a:lnTo>
                      <a:lnTo>
                        <a:pt x="324" y="668"/>
                      </a:lnTo>
                      <a:lnTo>
                        <a:pt x="326" y="660"/>
                      </a:lnTo>
                      <a:lnTo>
                        <a:pt x="331" y="656"/>
                      </a:lnTo>
                      <a:lnTo>
                        <a:pt x="337" y="649"/>
                      </a:lnTo>
                      <a:lnTo>
                        <a:pt x="342" y="645"/>
                      </a:lnTo>
                      <a:lnTo>
                        <a:pt x="346" y="641"/>
                      </a:lnTo>
                      <a:lnTo>
                        <a:pt x="350" y="634"/>
                      </a:lnTo>
                      <a:lnTo>
                        <a:pt x="354" y="630"/>
                      </a:lnTo>
                      <a:lnTo>
                        <a:pt x="358" y="626"/>
                      </a:lnTo>
                      <a:lnTo>
                        <a:pt x="358" y="620"/>
                      </a:lnTo>
                      <a:lnTo>
                        <a:pt x="365" y="614"/>
                      </a:lnTo>
                      <a:lnTo>
                        <a:pt x="370" y="605"/>
                      </a:lnTo>
                      <a:lnTo>
                        <a:pt x="374" y="596"/>
                      </a:lnTo>
                      <a:lnTo>
                        <a:pt x="377" y="590"/>
                      </a:lnTo>
                      <a:lnTo>
                        <a:pt x="381" y="586"/>
                      </a:lnTo>
                      <a:lnTo>
                        <a:pt x="383" y="579"/>
                      </a:lnTo>
                      <a:lnTo>
                        <a:pt x="388" y="574"/>
                      </a:lnTo>
                      <a:lnTo>
                        <a:pt x="392" y="564"/>
                      </a:lnTo>
                      <a:lnTo>
                        <a:pt x="396" y="560"/>
                      </a:lnTo>
                      <a:lnTo>
                        <a:pt x="399" y="555"/>
                      </a:lnTo>
                      <a:lnTo>
                        <a:pt x="403" y="550"/>
                      </a:lnTo>
                      <a:lnTo>
                        <a:pt x="406" y="542"/>
                      </a:lnTo>
                      <a:lnTo>
                        <a:pt x="410" y="538"/>
                      </a:lnTo>
                      <a:lnTo>
                        <a:pt x="414" y="534"/>
                      </a:lnTo>
                      <a:lnTo>
                        <a:pt x="420" y="529"/>
                      </a:lnTo>
                      <a:lnTo>
                        <a:pt x="424" y="524"/>
                      </a:lnTo>
                      <a:lnTo>
                        <a:pt x="428" y="520"/>
                      </a:lnTo>
                      <a:lnTo>
                        <a:pt x="435" y="519"/>
                      </a:lnTo>
                      <a:lnTo>
                        <a:pt x="440" y="513"/>
                      </a:lnTo>
                      <a:lnTo>
                        <a:pt x="445" y="509"/>
                      </a:lnTo>
                      <a:lnTo>
                        <a:pt x="453" y="504"/>
                      </a:lnTo>
                      <a:lnTo>
                        <a:pt x="460" y="497"/>
                      </a:lnTo>
                      <a:lnTo>
                        <a:pt x="461" y="496"/>
                      </a:lnTo>
                      <a:lnTo>
                        <a:pt x="469" y="493"/>
                      </a:lnTo>
                      <a:lnTo>
                        <a:pt x="476" y="486"/>
                      </a:lnTo>
                      <a:lnTo>
                        <a:pt x="480" y="482"/>
                      </a:lnTo>
                      <a:lnTo>
                        <a:pt x="487" y="480"/>
                      </a:lnTo>
                      <a:lnTo>
                        <a:pt x="491" y="476"/>
                      </a:lnTo>
                      <a:lnTo>
                        <a:pt x="497" y="471"/>
                      </a:lnTo>
                      <a:lnTo>
                        <a:pt x="502" y="468"/>
                      </a:lnTo>
                      <a:lnTo>
                        <a:pt x="506" y="464"/>
                      </a:lnTo>
                      <a:lnTo>
                        <a:pt x="512" y="459"/>
                      </a:lnTo>
                      <a:lnTo>
                        <a:pt x="516" y="460"/>
                      </a:lnTo>
                      <a:lnTo>
                        <a:pt x="520" y="456"/>
                      </a:lnTo>
                      <a:lnTo>
                        <a:pt x="525" y="450"/>
                      </a:lnTo>
                      <a:lnTo>
                        <a:pt x="531" y="448"/>
                      </a:lnTo>
                      <a:lnTo>
                        <a:pt x="535" y="443"/>
                      </a:lnTo>
                      <a:lnTo>
                        <a:pt x="541" y="438"/>
                      </a:lnTo>
                      <a:lnTo>
                        <a:pt x="545" y="434"/>
                      </a:lnTo>
                      <a:lnTo>
                        <a:pt x="553" y="434"/>
                      </a:lnTo>
                      <a:lnTo>
                        <a:pt x="557" y="430"/>
                      </a:lnTo>
                      <a:lnTo>
                        <a:pt x="563" y="424"/>
                      </a:lnTo>
                      <a:lnTo>
                        <a:pt x="569" y="423"/>
                      </a:lnTo>
                      <a:lnTo>
                        <a:pt x="573" y="419"/>
                      </a:lnTo>
                      <a:lnTo>
                        <a:pt x="579" y="413"/>
                      </a:lnTo>
                      <a:lnTo>
                        <a:pt x="584" y="410"/>
                      </a:lnTo>
                      <a:lnTo>
                        <a:pt x="589" y="406"/>
                      </a:lnTo>
                      <a:lnTo>
                        <a:pt x="595" y="399"/>
                      </a:lnTo>
                      <a:lnTo>
                        <a:pt x="600" y="395"/>
                      </a:lnTo>
                      <a:lnTo>
                        <a:pt x="606" y="388"/>
                      </a:lnTo>
                      <a:lnTo>
                        <a:pt x="611" y="384"/>
                      </a:lnTo>
                      <a:lnTo>
                        <a:pt x="616" y="379"/>
                      </a:lnTo>
                      <a:lnTo>
                        <a:pt x="624" y="379"/>
                      </a:lnTo>
                      <a:lnTo>
                        <a:pt x="628" y="375"/>
                      </a:lnTo>
                      <a:lnTo>
                        <a:pt x="634" y="369"/>
                      </a:lnTo>
                      <a:lnTo>
                        <a:pt x="638" y="365"/>
                      </a:lnTo>
                      <a:lnTo>
                        <a:pt x="642" y="361"/>
                      </a:lnTo>
                      <a:lnTo>
                        <a:pt x="646" y="357"/>
                      </a:lnTo>
                      <a:lnTo>
                        <a:pt x="649" y="346"/>
                      </a:lnTo>
                      <a:lnTo>
                        <a:pt x="654" y="340"/>
                      </a:lnTo>
                      <a:lnTo>
                        <a:pt x="660" y="332"/>
                      </a:lnTo>
                      <a:lnTo>
                        <a:pt x="664" y="328"/>
                      </a:lnTo>
                      <a:lnTo>
                        <a:pt x="668" y="324"/>
                      </a:lnTo>
                      <a:lnTo>
                        <a:pt x="670" y="317"/>
                      </a:lnTo>
                      <a:lnTo>
                        <a:pt x="674" y="310"/>
                      </a:lnTo>
                      <a:lnTo>
                        <a:pt x="678" y="306"/>
                      </a:lnTo>
                      <a:lnTo>
                        <a:pt x="682" y="297"/>
                      </a:lnTo>
                      <a:lnTo>
                        <a:pt x="685" y="291"/>
                      </a:lnTo>
                      <a:lnTo>
                        <a:pt x="689" y="287"/>
                      </a:lnTo>
                      <a:lnTo>
                        <a:pt x="692" y="279"/>
                      </a:lnTo>
                      <a:lnTo>
                        <a:pt x="698" y="272"/>
                      </a:lnTo>
                      <a:lnTo>
                        <a:pt x="701" y="266"/>
                      </a:lnTo>
                      <a:lnTo>
                        <a:pt x="705" y="262"/>
                      </a:lnTo>
                      <a:lnTo>
                        <a:pt x="707" y="255"/>
                      </a:lnTo>
                      <a:lnTo>
                        <a:pt x="711" y="246"/>
                      </a:lnTo>
                      <a:lnTo>
                        <a:pt x="716" y="240"/>
                      </a:lnTo>
                      <a:lnTo>
                        <a:pt x="719" y="235"/>
                      </a:lnTo>
                      <a:lnTo>
                        <a:pt x="720" y="228"/>
                      </a:lnTo>
                      <a:lnTo>
                        <a:pt x="724" y="224"/>
                      </a:lnTo>
                      <a:lnTo>
                        <a:pt x="730" y="218"/>
                      </a:lnTo>
                      <a:lnTo>
                        <a:pt x="730" y="210"/>
                      </a:lnTo>
                      <a:lnTo>
                        <a:pt x="737" y="203"/>
                      </a:lnTo>
                      <a:lnTo>
                        <a:pt x="740" y="198"/>
                      </a:lnTo>
                      <a:lnTo>
                        <a:pt x="744" y="194"/>
                      </a:lnTo>
                      <a:lnTo>
                        <a:pt x="746" y="185"/>
                      </a:lnTo>
                      <a:lnTo>
                        <a:pt x="752" y="177"/>
                      </a:lnTo>
                      <a:lnTo>
                        <a:pt x="753" y="170"/>
                      </a:lnTo>
                      <a:lnTo>
                        <a:pt x="756" y="165"/>
                      </a:lnTo>
                      <a:lnTo>
                        <a:pt x="759" y="154"/>
                      </a:lnTo>
                      <a:lnTo>
                        <a:pt x="762" y="148"/>
                      </a:lnTo>
                      <a:lnTo>
                        <a:pt x="767" y="140"/>
                      </a:lnTo>
                      <a:lnTo>
                        <a:pt x="767" y="135"/>
                      </a:lnTo>
                      <a:lnTo>
                        <a:pt x="768" y="131"/>
                      </a:lnTo>
                      <a:lnTo>
                        <a:pt x="763" y="122"/>
                      </a:lnTo>
                      <a:lnTo>
                        <a:pt x="759" y="118"/>
                      </a:lnTo>
                      <a:lnTo>
                        <a:pt x="757" y="117"/>
                      </a:lnTo>
                      <a:lnTo>
                        <a:pt x="752" y="111"/>
                      </a:lnTo>
                      <a:lnTo>
                        <a:pt x="748" y="107"/>
                      </a:lnTo>
                      <a:lnTo>
                        <a:pt x="744" y="103"/>
                      </a:lnTo>
                      <a:lnTo>
                        <a:pt x="740" y="99"/>
                      </a:lnTo>
                      <a:lnTo>
                        <a:pt x="736" y="95"/>
                      </a:lnTo>
                      <a:lnTo>
                        <a:pt x="731" y="91"/>
                      </a:lnTo>
                      <a:lnTo>
                        <a:pt x="729" y="88"/>
                      </a:lnTo>
                      <a:lnTo>
                        <a:pt x="723" y="83"/>
                      </a:lnTo>
                      <a:lnTo>
                        <a:pt x="719" y="78"/>
                      </a:lnTo>
                      <a:lnTo>
                        <a:pt x="716" y="76"/>
                      </a:lnTo>
                      <a:lnTo>
                        <a:pt x="711" y="70"/>
                      </a:lnTo>
                      <a:lnTo>
                        <a:pt x="710" y="69"/>
                      </a:lnTo>
                      <a:lnTo>
                        <a:pt x="704" y="63"/>
                      </a:lnTo>
                      <a:lnTo>
                        <a:pt x="700" y="59"/>
                      </a:lnTo>
                      <a:lnTo>
                        <a:pt x="697" y="57"/>
                      </a:lnTo>
                      <a:lnTo>
                        <a:pt x="693" y="52"/>
                      </a:lnTo>
                      <a:lnTo>
                        <a:pt x="692" y="51"/>
                      </a:lnTo>
                      <a:lnTo>
                        <a:pt x="686" y="46"/>
                      </a:lnTo>
                      <a:lnTo>
                        <a:pt x="682" y="41"/>
                      </a:lnTo>
                      <a:lnTo>
                        <a:pt x="681" y="40"/>
                      </a:lnTo>
                      <a:lnTo>
                        <a:pt x="677" y="36"/>
                      </a:lnTo>
                      <a:lnTo>
                        <a:pt x="673" y="32"/>
                      </a:lnTo>
                      <a:lnTo>
                        <a:pt x="667" y="26"/>
                      </a:lnTo>
                      <a:lnTo>
                        <a:pt x="663" y="22"/>
                      </a:lnTo>
                      <a:lnTo>
                        <a:pt x="659" y="18"/>
                      </a:lnTo>
                      <a:lnTo>
                        <a:pt x="655" y="14"/>
                      </a:lnTo>
                      <a:lnTo>
                        <a:pt x="651" y="10"/>
                      </a:lnTo>
                      <a:lnTo>
                        <a:pt x="648" y="7"/>
                      </a:lnTo>
                      <a:lnTo>
                        <a:pt x="655" y="0"/>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231" name="AutoShape 816">
                <a:extLst>
                  <a:ext uri="{FF2B5EF4-FFF2-40B4-BE49-F238E27FC236}">
                    <a16:creationId xmlns:a16="http://schemas.microsoft.com/office/drawing/2014/main" id="{AE13BA4A-D192-15A7-8537-B4D68FA48CFB}"/>
                  </a:ext>
                </a:extLst>
              </p:cNvPr>
              <p:cNvSpPr>
                <a:spLocks noChangeArrowheads="1"/>
              </p:cNvSpPr>
              <p:nvPr/>
            </p:nvSpPr>
            <p:spPr bwMode="auto">
              <a:xfrm rot="2700000">
                <a:off x="3050" y="2347"/>
                <a:ext cx="225" cy="74"/>
              </a:xfrm>
              <a:prstGeom prst="roundRect">
                <a:avLst>
                  <a:gd name="adj" fmla="val 12477"/>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2" name="AutoShape 817">
                <a:extLst>
                  <a:ext uri="{FF2B5EF4-FFF2-40B4-BE49-F238E27FC236}">
                    <a16:creationId xmlns:a16="http://schemas.microsoft.com/office/drawing/2014/main" id="{6ADEFCEF-38FF-C027-0E2C-24E8C91346BD}"/>
                  </a:ext>
                </a:extLst>
              </p:cNvPr>
              <p:cNvSpPr>
                <a:spLocks noChangeArrowheads="1"/>
              </p:cNvSpPr>
              <p:nvPr/>
            </p:nvSpPr>
            <p:spPr bwMode="auto">
              <a:xfrm rot="2700000">
                <a:off x="2892" y="2419"/>
                <a:ext cx="287" cy="184"/>
              </a:xfrm>
              <a:prstGeom prst="roundRect">
                <a:avLst>
                  <a:gd name="adj" fmla="val 5727"/>
                </a:avLst>
              </a:prstGeom>
              <a:solidFill>
                <a:srgbClr val="99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3" name="AutoShape 818">
                <a:extLst>
                  <a:ext uri="{FF2B5EF4-FFF2-40B4-BE49-F238E27FC236}">
                    <a16:creationId xmlns:a16="http://schemas.microsoft.com/office/drawing/2014/main" id="{842CAA73-B453-F6A4-D554-64E0591D6ED8}"/>
                  </a:ext>
                </a:extLst>
              </p:cNvPr>
              <p:cNvSpPr>
                <a:spLocks noChangeArrowheads="1"/>
              </p:cNvSpPr>
              <p:nvPr/>
            </p:nvSpPr>
            <p:spPr bwMode="auto">
              <a:xfrm rot="2700000">
                <a:off x="2580" y="2562"/>
                <a:ext cx="287" cy="522"/>
              </a:xfrm>
              <a:prstGeom prst="roundRect">
                <a:avLst>
                  <a:gd name="adj" fmla="val 5727"/>
                </a:avLst>
              </a:prstGeom>
              <a:solidFill>
                <a:srgbClr val="03219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4" name="Oval 819">
                <a:extLst>
                  <a:ext uri="{FF2B5EF4-FFF2-40B4-BE49-F238E27FC236}">
                    <a16:creationId xmlns:a16="http://schemas.microsoft.com/office/drawing/2014/main" id="{0B81B233-61B8-131F-543B-6EF4C9230331}"/>
                  </a:ext>
                </a:extLst>
              </p:cNvPr>
              <p:cNvSpPr>
                <a:spLocks noChangeArrowheads="1"/>
              </p:cNvSpPr>
              <p:nvPr/>
            </p:nvSpPr>
            <p:spPr bwMode="auto">
              <a:xfrm rot="2700000">
                <a:off x="3134" y="2393"/>
                <a:ext cx="33" cy="35"/>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5" name="AutoShape 820">
                <a:extLst>
                  <a:ext uri="{FF2B5EF4-FFF2-40B4-BE49-F238E27FC236}">
                    <a16:creationId xmlns:a16="http://schemas.microsoft.com/office/drawing/2014/main" id="{DA037602-4804-2BDC-0A05-0E0F9CCD77AF}"/>
                  </a:ext>
                </a:extLst>
              </p:cNvPr>
              <p:cNvSpPr>
                <a:spLocks noChangeArrowheads="1"/>
              </p:cNvSpPr>
              <p:nvPr/>
            </p:nvSpPr>
            <p:spPr bwMode="auto">
              <a:xfrm rot="2700000">
                <a:off x="2790" y="2610"/>
                <a:ext cx="69"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6" name="AutoShape 821">
                <a:extLst>
                  <a:ext uri="{FF2B5EF4-FFF2-40B4-BE49-F238E27FC236}">
                    <a16:creationId xmlns:a16="http://schemas.microsoft.com/office/drawing/2014/main" id="{609A335F-460B-0281-7D95-DB3DC828A48B}"/>
                  </a:ext>
                </a:extLst>
              </p:cNvPr>
              <p:cNvSpPr>
                <a:spLocks noChangeArrowheads="1"/>
              </p:cNvSpPr>
              <p:nvPr/>
            </p:nvSpPr>
            <p:spPr bwMode="auto">
              <a:xfrm rot="2700000">
                <a:off x="2880" y="2700"/>
                <a:ext cx="70"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7" name="AutoShape 822">
                <a:extLst>
                  <a:ext uri="{FF2B5EF4-FFF2-40B4-BE49-F238E27FC236}">
                    <a16:creationId xmlns:a16="http://schemas.microsoft.com/office/drawing/2014/main" id="{C6320406-5847-A7BD-9445-42A70DF7E282}"/>
                  </a:ext>
                </a:extLst>
              </p:cNvPr>
              <p:cNvSpPr>
                <a:spLocks noChangeArrowheads="1"/>
              </p:cNvSpPr>
              <p:nvPr/>
            </p:nvSpPr>
            <p:spPr bwMode="auto">
              <a:xfrm rot="2700000">
                <a:off x="2731" y="2665"/>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8" name="AutoShape 823">
                <a:extLst>
                  <a:ext uri="{FF2B5EF4-FFF2-40B4-BE49-F238E27FC236}">
                    <a16:creationId xmlns:a16="http://schemas.microsoft.com/office/drawing/2014/main" id="{99C7E829-B6CE-392B-052B-0BB90A996905}"/>
                  </a:ext>
                </a:extLst>
              </p:cNvPr>
              <p:cNvSpPr>
                <a:spLocks noChangeArrowheads="1"/>
              </p:cNvSpPr>
              <p:nvPr/>
            </p:nvSpPr>
            <p:spPr bwMode="auto">
              <a:xfrm rot="2700000">
                <a:off x="2791" y="2727"/>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9" name="AutoShape 824">
                <a:extLst>
                  <a:ext uri="{FF2B5EF4-FFF2-40B4-BE49-F238E27FC236}">
                    <a16:creationId xmlns:a16="http://schemas.microsoft.com/office/drawing/2014/main" id="{06DB689C-96A3-491D-FCEE-858982D80187}"/>
                  </a:ext>
                </a:extLst>
              </p:cNvPr>
              <p:cNvSpPr>
                <a:spLocks noChangeArrowheads="1"/>
              </p:cNvSpPr>
              <p:nvPr/>
            </p:nvSpPr>
            <p:spPr bwMode="auto">
              <a:xfrm rot="2700000">
                <a:off x="2855" y="2787"/>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0" name="AutoShape 825">
                <a:extLst>
                  <a:ext uri="{FF2B5EF4-FFF2-40B4-BE49-F238E27FC236}">
                    <a16:creationId xmlns:a16="http://schemas.microsoft.com/office/drawing/2014/main" id="{025CDD09-8208-09D4-269F-312AD0517805}"/>
                  </a:ext>
                </a:extLst>
              </p:cNvPr>
              <p:cNvSpPr>
                <a:spLocks noChangeArrowheads="1"/>
              </p:cNvSpPr>
              <p:nvPr/>
            </p:nvSpPr>
            <p:spPr bwMode="auto">
              <a:xfrm rot="2700000">
                <a:off x="2686" y="2710"/>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1" name="AutoShape 826">
                <a:extLst>
                  <a:ext uri="{FF2B5EF4-FFF2-40B4-BE49-F238E27FC236}">
                    <a16:creationId xmlns:a16="http://schemas.microsoft.com/office/drawing/2014/main" id="{FD6A8D17-AAAE-105D-2EF3-1F85788461C0}"/>
                  </a:ext>
                </a:extLst>
              </p:cNvPr>
              <p:cNvSpPr>
                <a:spLocks noChangeArrowheads="1"/>
              </p:cNvSpPr>
              <p:nvPr/>
            </p:nvSpPr>
            <p:spPr bwMode="auto">
              <a:xfrm rot="2700000">
                <a:off x="2746" y="2772"/>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2" name="AutoShape 827">
                <a:extLst>
                  <a:ext uri="{FF2B5EF4-FFF2-40B4-BE49-F238E27FC236}">
                    <a16:creationId xmlns:a16="http://schemas.microsoft.com/office/drawing/2014/main" id="{5A04471F-B312-72FC-223D-ED6779469D7E}"/>
                  </a:ext>
                </a:extLst>
              </p:cNvPr>
              <p:cNvSpPr>
                <a:spLocks noChangeArrowheads="1"/>
              </p:cNvSpPr>
              <p:nvPr/>
            </p:nvSpPr>
            <p:spPr bwMode="auto">
              <a:xfrm rot="2700000">
                <a:off x="2810" y="2832"/>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3" name="AutoShape 828">
                <a:extLst>
                  <a:ext uri="{FF2B5EF4-FFF2-40B4-BE49-F238E27FC236}">
                    <a16:creationId xmlns:a16="http://schemas.microsoft.com/office/drawing/2014/main" id="{F4C251D5-2842-04CD-180C-A9532622C310}"/>
                  </a:ext>
                </a:extLst>
              </p:cNvPr>
              <p:cNvSpPr>
                <a:spLocks noChangeArrowheads="1"/>
              </p:cNvSpPr>
              <p:nvPr/>
            </p:nvSpPr>
            <p:spPr bwMode="auto">
              <a:xfrm rot="2700000">
                <a:off x="2647" y="2752"/>
                <a:ext cx="42"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4" name="AutoShape 829">
                <a:extLst>
                  <a:ext uri="{FF2B5EF4-FFF2-40B4-BE49-F238E27FC236}">
                    <a16:creationId xmlns:a16="http://schemas.microsoft.com/office/drawing/2014/main" id="{2E5F9E82-B51E-C095-BDEB-2AFE4DB74564}"/>
                  </a:ext>
                </a:extLst>
              </p:cNvPr>
              <p:cNvSpPr>
                <a:spLocks noChangeArrowheads="1"/>
              </p:cNvSpPr>
              <p:nvPr/>
            </p:nvSpPr>
            <p:spPr bwMode="auto">
              <a:xfrm rot="2700000">
                <a:off x="2706" y="2813"/>
                <a:ext cx="45"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5" name="AutoShape 830">
                <a:extLst>
                  <a:ext uri="{FF2B5EF4-FFF2-40B4-BE49-F238E27FC236}">
                    <a16:creationId xmlns:a16="http://schemas.microsoft.com/office/drawing/2014/main" id="{51D77C16-3D0A-1F08-516B-5857F8AEDA36}"/>
                  </a:ext>
                </a:extLst>
              </p:cNvPr>
              <p:cNvSpPr>
                <a:spLocks noChangeArrowheads="1"/>
              </p:cNvSpPr>
              <p:nvPr/>
            </p:nvSpPr>
            <p:spPr bwMode="auto">
              <a:xfrm rot="2700000">
                <a:off x="2770" y="2873"/>
                <a:ext cx="37"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6" name="AutoShape 831">
                <a:extLst>
                  <a:ext uri="{FF2B5EF4-FFF2-40B4-BE49-F238E27FC236}">
                    <a16:creationId xmlns:a16="http://schemas.microsoft.com/office/drawing/2014/main" id="{9541EEBB-EB0A-E0DA-DF5E-F86705137B72}"/>
                  </a:ext>
                </a:extLst>
              </p:cNvPr>
              <p:cNvSpPr>
                <a:spLocks noChangeArrowheads="1"/>
              </p:cNvSpPr>
              <p:nvPr/>
            </p:nvSpPr>
            <p:spPr bwMode="auto">
              <a:xfrm rot="2700000">
                <a:off x="2602" y="2795"/>
                <a:ext cx="42"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7" name="AutoShape 832">
                <a:extLst>
                  <a:ext uri="{FF2B5EF4-FFF2-40B4-BE49-F238E27FC236}">
                    <a16:creationId xmlns:a16="http://schemas.microsoft.com/office/drawing/2014/main" id="{C59458EC-9E16-1B0B-3A3D-B56B7246E500}"/>
                  </a:ext>
                </a:extLst>
              </p:cNvPr>
              <p:cNvSpPr>
                <a:spLocks noChangeArrowheads="1"/>
              </p:cNvSpPr>
              <p:nvPr/>
            </p:nvSpPr>
            <p:spPr bwMode="auto">
              <a:xfrm rot="2700000">
                <a:off x="2662" y="2857"/>
                <a:ext cx="45"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8" name="AutoShape 833">
                <a:extLst>
                  <a:ext uri="{FF2B5EF4-FFF2-40B4-BE49-F238E27FC236}">
                    <a16:creationId xmlns:a16="http://schemas.microsoft.com/office/drawing/2014/main" id="{1D2D23C5-E959-F1DF-3857-120B98AB9417}"/>
                  </a:ext>
                </a:extLst>
              </p:cNvPr>
              <p:cNvSpPr>
                <a:spLocks noChangeArrowheads="1"/>
              </p:cNvSpPr>
              <p:nvPr/>
            </p:nvSpPr>
            <p:spPr bwMode="auto">
              <a:xfrm rot="2700000">
                <a:off x="2726" y="2917"/>
                <a:ext cx="37" cy="35"/>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9" name="AutoShape 834">
                <a:extLst>
                  <a:ext uri="{FF2B5EF4-FFF2-40B4-BE49-F238E27FC236}">
                    <a16:creationId xmlns:a16="http://schemas.microsoft.com/office/drawing/2014/main" id="{178B2AE5-E640-4967-4F12-D5F9128ACFBD}"/>
                  </a:ext>
                </a:extLst>
              </p:cNvPr>
              <p:cNvSpPr>
                <a:spLocks noChangeArrowheads="1"/>
              </p:cNvSpPr>
              <p:nvPr/>
            </p:nvSpPr>
            <p:spPr bwMode="auto">
              <a:xfrm rot="2700000">
                <a:off x="2566" y="2828"/>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0" name="AutoShape 835">
                <a:extLst>
                  <a:ext uri="{FF2B5EF4-FFF2-40B4-BE49-F238E27FC236}">
                    <a16:creationId xmlns:a16="http://schemas.microsoft.com/office/drawing/2014/main" id="{5EEF90C1-EE40-C469-535A-052533A01479}"/>
                  </a:ext>
                </a:extLst>
              </p:cNvPr>
              <p:cNvSpPr>
                <a:spLocks noChangeArrowheads="1"/>
              </p:cNvSpPr>
              <p:nvPr/>
            </p:nvSpPr>
            <p:spPr bwMode="auto">
              <a:xfrm rot="2700000">
                <a:off x="2609" y="2870"/>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1" name="AutoShape 836">
                <a:extLst>
                  <a:ext uri="{FF2B5EF4-FFF2-40B4-BE49-F238E27FC236}">
                    <a16:creationId xmlns:a16="http://schemas.microsoft.com/office/drawing/2014/main" id="{BC7237B2-6837-B7C6-6CB7-D9C66BA15C7A}"/>
                  </a:ext>
                </a:extLst>
              </p:cNvPr>
              <p:cNvSpPr>
                <a:spLocks noChangeArrowheads="1"/>
              </p:cNvSpPr>
              <p:nvPr/>
            </p:nvSpPr>
            <p:spPr bwMode="auto">
              <a:xfrm rot="2700000">
                <a:off x="2656" y="2917"/>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2" name="AutoShape 837">
                <a:extLst>
                  <a:ext uri="{FF2B5EF4-FFF2-40B4-BE49-F238E27FC236}">
                    <a16:creationId xmlns:a16="http://schemas.microsoft.com/office/drawing/2014/main" id="{DF5EA288-4837-5EB5-2290-8799ACA936A7}"/>
                  </a:ext>
                </a:extLst>
              </p:cNvPr>
              <p:cNvSpPr>
                <a:spLocks noChangeArrowheads="1"/>
              </p:cNvSpPr>
              <p:nvPr/>
            </p:nvSpPr>
            <p:spPr bwMode="auto">
              <a:xfrm rot="2700000">
                <a:off x="2698" y="2959"/>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3" name="AutoShape 838">
                <a:extLst>
                  <a:ext uri="{FF2B5EF4-FFF2-40B4-BE49-F238E27FC236}">
                    <a16:creationId xmlns:a16="http://schemas.microsoft.com/office/drawing/2014/main" id="{C37DFAE3-3406-E7FD-2F40-89F2A7D95CF9}"/>
                  </a:ext>
                </a:extLst>
              </p:cNvPr>
              <p:cNvSpPr>
                <a:spLocks noChangeArrowheads="1"/>
              </p:cNvSpPr>
              <p:nvPr/>
            </p:nvSpPr>
            <p:spPr bwMode="auto">
              <a:xfrm rot="2700000">
                <a:off x="2524" y="2871"/>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4" name="AutoShape 839">
                <a:extLst>
                  <a:ext uri="{FF2B5EF4-FFF2-40B4-BE49-F238E27FC236}">
                    <a16:creationId xmlns:a16="http://schemas.microsoft.com/office/drawing/2014/main" id="{C6340CB7-9C73-60FC-CDAC-F4491936B121}"/>
                  </a:ext>
                </a:extLst>
              </p:cNvPr>
              <p:cNvSpPr>
                <a:spLocks noChangeArrowheads="1"/>
              </p:cNvSpPr>
              <p:nvPr/>
            </p:nvSpPr>
            <p:spPr bwMode="auto">
              <a:xfrm rot="2700000">
                <a:off x="2567" y="291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5" name="AutoShape 840">
                <a:extLst>
                  <a:ext uri="{FF2B5EF4-FFF2-40B4-BE49-F238E27FC236}">
                    <a16:creationId xmlns:a16="http://schemas.microsoft.com/office/drawing/2014/main" id="{80C6ABB1-C80D-D738-10B0-E524939AC623}"/>
                  </a:ext>
                </a:extLst>
              </p:cNvPr>
              <p:cNvSpPr>
                <a:spLocks noChangeArrowheads="1"/>
              </p:cNvSpPr>
              <p:nvPr/>
            </p:nvSpPr>
            <p:spPr bwMode="auto">
              <a:xfrm rot="2700000">
                <a:off x="2613" y="2960"/>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6" name="AutoShape 841">
                <a:extLst>
                  <a:ext uri="{FF2B5EF4-FFF2-40B4-BE49-F238E27FC236}">
                    <a16:creationId xmlns:a16="http://schemas.microsoft.com/office/drawing/2014/main" id="{CEBB9E7C-64A5-F404-188A-91E46E446433}"/>
                  </a:ext>
                </a:extLst>
              </p:cNvPr>
              <p:cNvSpPr>
                <a:spLocks noChangeArrowheads="1"/>
              </p:cNvSpPr>
              <p:nvPr/>
            </p:nvSpPr>
            <p:spPr bwMode="auto">
              <a:xfrm rot="2700000">
                <a:off x="2656" y="300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7" name="AutoShape 842">
                <a:extLst>
                  <a:ext uri="{FF2B5EF4-FFF2-40B4-BE49-F238E27FC236}">
                    <a16:creationId xmlns:a16="http://schemas.microsoft.com/office/drawing/2014/main" id="{1F679654-3AA8-CE9B-6EFB-89C98E6CD8B4}"/>
                  </a:ext>
                </a:extLst>
              </p:cNvPr>
              <p:cNvSpPr>
                <a:spLocks noChangeArrowheads="1"/>
              </p:cNvSpPr>
              <p:nvPr/>
            </p:nvSpPr>
            <p:spPr bwMode="auto">
              <a:xfrm rot="2700000">
                <a:off x="2479" y="2916"/>
                <a:ext cx="33" cy="35"/>
              </a:xfrm>
              <a:prstGeom prst="roundRect">
                <a:avLst>
                  <a:gd name="adj" fmla="val 37477"/>
                </a:avLst>
              </a:prstGeom>
              <a:solidFill>
                <a:srgbClr val="FF9933"/>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8" name="AutoShape 843">
                <a:extLst>
                  <a:ext uri="{FF2B5EF4-FFF2-40B4-BE49-F238E27FC236}">
                    <a16:creationId xmlns:a16="http://schemas.microsoft.com/office/drawing/2014/main" id="{228687B3-091F-F5FF-6FC9-0EDB09E4FE41}"/>
                  </a:ext>
                </a:extLst>
              </p:cNvPr>
              <p:cNvSpPr>
                <a:spLocks noChangeArrowheads="1"/>
              </p:cNvSpPr>
              <p:nvPr/>
            </p:nvSpPr>
            <p:spPr bwMode="auto">
              <a:xfrm rot="2700000">
                <a:off x="2522" y="2958"/>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9" name="AutoShape 844">
                <a:extLst>
                  <a:ext uri="{FF2B5EF4-FFF2-40B4-BE49-F238E27FC236}">
                    <a16:creationId xmlns:a16="http://schemas.microsoft.com/office/drawing/2014/main" id="{7DCCF162-E5C3-B028-554C-5E81762C7A1A}"/>
                  </a:ext>
                </a:extLst>
              </p:cNvPr>
              <p:cNvSpPr>
                <a:spLocks noChangeArrowheads="1"/>
              </p:cNvSpPr>
              <p:nvPr/>
            </p:nvSpPr>
            <p:spPr bwMode="auto">
              <a:xfrm rot="2700000">
                <a:off x="2569" y="3005"/>
                <a:ext cx="33"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60" name="AutoShape 845">
                <a:extLst>
                  <a:ext uri="{FF2B5EF4-FFF2-40B4-BE49-F238E27FC236}">
                    <a16:creationId xmlns:a16="http://schemas.microsoft.com/office/drawing/2014/main" id="{71F33B67-15D2-50B1-856C-51B2123DDBF0}"/>
                  </a:ext>
                </a:extLst>
              </p:cNvPr>
              <p:cNvSpPr>
                <a:spLocks noChangeArrowheads="1"/>
              </p:cNvSpPr>
              <p:nvPr/>
            </p:nvSpPr>
            <p:spPr bwMode="auto">
              <a:xfrm rot="2700000">
                <a:off x="2611" y="3047"/>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grpSp>
        <p:sp>
          <p:nvSpPr>
            <p:cNvPr id="223" name="二等辺三角形 7172">
              <a:extLst>
                <a:ext uri="{FF2B5EF4-FFF2-40B4-BE49-F238E27FC236}">
                  <a16:creationId xmlns:a16="http://schemas.microsoft.com/office/drawing/2014/main" id="{63F44636-F663-5477-B5B9-ED790FD98379}"/>
                </a:ext>
              </a:extLst>
            </p:cNvPr>
            <p:cNvSpPr>
              <a:spLocks noChangeArrowheads="1"/>
            </p:cNvSpPr>
            <p:nvPr/>
          </p:nvSpPr>
          <p:spPr bwMode="auto">
            <a:xfrm rot="5849050">
              <a:off x="881959" y="5373562"/>
              <a:ext cx="292976" cy="604291"/>
            </a:xfrm>
            <a:prstGeom prst="triangle">
              <a:avLst>
                <a:gd name="adj" fmla="val 92281"/>
              </a:avLst>
            </a:prstGeom>
            <a:solidFill>
              <a:srgbClr val="FFFF00">
                <a:alpha val="50195"/>
              </a:srgbClr>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kumimoji="1" lang="en-SG" altLang="en-US" sz="1351" b="1" dirty="0">
                <a:latin typeface="Tahoma" panose="020B0604030504040204" pitchFamily="34" charset="0"/>
                <a:ea typeface="Tahoma" panose="020B0604030504040204" pitchFamily="34" charset="0"/>
                <a:cs typeface="Tahoma" panose="020B0604030504040204" pitchFamily="34" charset="0"/>
              </a:endParaRPr>
            </a:p>
          </p:txBody>
        </p:sp>
        <p:sp>
          <p:nvSpPr>
            <p:cNvPr id="224" name="TextBox 56">
              <a:extLst>
                <a:ext uri="{FF2B5EF4-FFF2-40B4-BE49-F238E27FC236}">
                  <a16:creationId xmlns:a16="http://schemas.microsoft.com/office/drawing/2014/main" id="{F99A817F-98AB-64BA-C85C-5E83A99995C6}"/>
                </a:ext>
              </a:extLst>
            </p:cNvPr>
            <p:cNvSpPr txBox="1"/>
            <p:nvPr/>
          </p:nvSpPr>
          <p:spPr>
            <a:xfrm>
              <a:off x="3015097" y="5534209"/>
              <a:ext cx="1596457" cy="237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200">
                  <a:latin typeface="Tahoma" panose="020B0604030504040204" pitchFamily="34" charset="0"/>
                  <a:ea typeface="Tahoma" panose="020B0604030504040204" pitchFamily="34" charset="0"/>
                  <a:cs typeface="Tahoma" panose="020B060403050404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Data synchronization</a:t>
              </a:r>
            </a:p>
          </p:txBody>
        </p:sp>
        <p:cxnSp>
          <p:nvCxnSpPr>
            <p:cNvPr id="225" name="Straight Arrow Connector 57">
              <a:extLst>
                <a:ext uri="{FF2B5EF4-FFF2-40B4-BE49-F238E27FC236}">
                  <a16:creationId xmlns:a16="http://schemas.microsoft.com/office/drawing/2014/main" id="{27305B87-2E43-F615-506E-CEC5C3EE549A}"/>
                </a:ext>
              </a:extLst>
            </p:cNvPr>
            <p:cNvCxnSpPr>
              <a:cxnSpLocks/>
            </p:cNvCxnSpPr>
            <p:nvPr/>
          </p:nvCxnSpPr>
          <p:spPr>
            <a:xfrm>
              <a:off x="3015097" y="5978849"/>
              <a:ext cx="1507819" cy="0"/>
            </a:xfrm>
            <a:prstGeom prst="straightConnector1">
              <a:avLst/>
            </a:prstGeom>
            <a:ln w="12700">
              <a:prstDash val="dash"/>
              <a:headEnd type="none"/>
              <a:tailEnd type="triangle"/>
            </a:ln>
          </p:spPr>
          <p:style>
            <a:lnRef idx="1">
              <a:schemeClr val="dk1"/>
            </a:lnRef>
            <a:fillRef idx="0">
              <a:schemeClr val="dk1"/>
            </a:fillRef>
            <a:effectRef idx="0">
              <a:schemeClr val="dk1"/>
            </a:effectRef>
            <a:fontRef idx="minor">
              <a:schemeClr val="tx1"/>
            </a:fontRef>
          </p:style>
        </p:cxnSp>
        <p:cxnSp>
          <p:nvCxnSpPr>
            <p:cNvPr id="226" name="Straight Arrow Connector 60">
              <a:extLst>
                <a:ext uri="{FF2B5EF4-FFF2-40B4-BE49-F238E27FC236}">
                  <a16:creationId xmlns:a16="http://schemas.microsoft.com/office/drawing/2014/main" id="{2BEFECF5-CC30-9AAB-8703-2E3B84DB7D54}"/>
                </a:ext>
              </a:extLst>
            </p:cNvPr>
            <p:cNvCxnSpPr/>
            <p:nvPr/>
          </p:nvCxnSpPr>
          <p:spPr>
            <a:xfrm>
              <a:off x="1522739" y="5999797"/>
              <a:ext cx="791384" cy="0"/>
            </a:xfrm>
            <a:prstGeom prst="straightConnector1">
              <a:avLst/>
            </a:prstGeom>
            <a:ln w="12700">
              <a:prstDash val="dash"/>
              <a:headEnd type="none"/>
              <a:tailEnd type="triangle"/>
            </a:ln>
          </p:spPr>
          <p:style>
            <a:lnRef idx="1">
              <a:schemeClr val="dk1"/>
            </a:lnRef>
            <a:fillRef idx="0">
              <a:schemeClr val="dk1"/>
            </a:fillRef>
            <a:effectRef idx="0">
              <a:schemeClr val="dk1"/>
            </a:effectRef>
            <a:fontRef idx="minor">
              <a:schemeClr val="tx1"/>
            </a:fontRef>
          </p:style>
        </p:cxnSp>
        <p:sp>
          <p:nvSpPr>
            <p:cNvPr id="227" name="Rectangle 61">
              <a:extLst>
                <a:ext uri="{FF2B5EF4-FFF2-40B4-BE49-F238E27FC236}">
                  <a16:creationId xmlns:a16="http://schemas.microsoft.com/office/drawing/2014/main" id="{6D1903F6-ADC6-1F25-EFAE-C1AD72CB72A6}"/>
                </a:ext>
              </a:extLst>
            </p:cNvPr>
            <p:cNvSpPr/>
            <p:nvPr/>
          </p:nvSpPr>
          <p:spPr>
            <a:xfrm>
              <a:off x="182254" y="5140571"/>
              <a:ext cx="5402792" cy="15532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9" name="テキスト ボックス 268">
            <a:extLst>
              <a:ext uri="{FF2B5EF4-FFF2-40B4-BE49-F238E27FC236}">
                <a16:creationId xmlns:a16="http://schemas.microsoft.com/office/drawing/2014/main" id="{DEFB76AC-4EC6-2238-2E93-BED6C10682BB}"/>
              </a:ext>
            </a:extLst>
          </p:cNvPr>
          <p:cNvSpPr txBox="1"/>
          <p:nvPr/>
        </p:nvSpPr>
        <p:spPr>
          <a:xfrm>
            <a:off x="6470703" y="1447800"/>
            <a:ext cx="4286436" cy="523220"/>
          </a:xfrm>
          <a:prstGeom prst="rect">
            <a:avLst/>
          </a:prstGeom>
          <a:noFill/>
          <a:ln>
            <a:noFill/>
          </a:ln>
        </p:spPr>
        <p:txBody>
          <a:bodyPr wrap="square" rtlCol="0">
            <a:spAutoFit/>
          </a:bodyPr>
          <a:lstStyle/>
          <a:p>
            <a:r>
              <a:rPr lang="en-US" altLang="ja-JP" sz="1400" b="1" dirty="0">
                <a:latin typeface="Meiryo UI" panose="020B0604030504040204" pitchFamily="50" charset="-128"/>
                <a:ea typeface="Meiryo UI" panose="020B0604030504040204" pitchFamily="50" charset="-128"/>
              </a:rPr>
              <a:t>* </a:t>
            </a:r>
            <a:r>
              <a:rPr lang="en-US" altLang="ja-JP" sz="1400" b="1" dirty="0">
                <a:solidFill>
                  <a:srgbClr val="3C4043"/>
                </a:solidFill>
                <a:latin typeface="Roboto" panose="02000000000000000000" pitchFamily="2" charset="0"/>
              </a:rPr>
              <a:t>Improved data accuracy between FOSS and SAP</a:t>
            </a:r>
            <a:endParaRPr lang="en-US" altLang="ja-JP" sz="14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11889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1255DC-5C74-3AF8-5501-428B873E85DD}"/>
              </a:ext>
            </a:extLst>
          </p:cNvPr>
          <p:cNvSpPr>
            <a:spLocks noGrp="1"/>
          </p:cNvSpPr>
          <p:nvPr>
            <p:ph type="title"/>
          </p:nvPr>
        </p:nvSpPr>
        <p:spPr/>
        <p:txBody>
          <a:bodyPr anchor="ctr" anchorCtr="0">
            <a:noAutofit/>
          </a:bodyPr>
          <a:lstStyle/>
          <a:p>
            <a:r>
              <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rPr>
              <a:t>4. </a:t>
            </a:r>
            <a:r>
              <a:rPr kumimoji="1" lang="en-US" altLang="ja-JP" sz="2800" dirty="0">
                <a:latin typeface="Meiryo UI" panose="020B0604030504040204" pitchFamily="50" charset="-128"/>
                <a:ea typeface="Meiryo UI" panose="020B0604030504040204" pitchFamily="50" charset="-128"/>
              </a:rPr>
              <a:t>FY2024 Activity</a:t>
            </a:r>
            <a:endPar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7F3C70B0-8233-A391-86C0-0C8E20D3D567}"/>
              </a:ext>
            </a:extLst>
          </p:cNvPr>
          <p:cNvSpPr txBox="1">
            <a:spLocks/>
          </p:cNvSpPr>
          <p:nvPr/>
        </p:nvSpPr>
        <p:spPr>
          <a:xfrm>
            <a:off x="10512500" y="76201"/>
            <a:ext cx="502985" cy="386953"/>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742950">
              <a:defRPr/>
            </a:pPr>
            <a:fld id="{A6705B51-3E76-476E-9043-25CC5A430484}" type="slidenum">
              <a:rPr kumimoji="1" lang="en-US" altLang="ja-JP" sz="1625">
                <a:solidFill>
                  <a:prstClr val="white"/>
                </a:solidFill>
                <a:latin typeface="Meiryo UI" panose="020B0604030504040204" pitchFamily="50" charset="-128"/>
                <a:ea typeface="Meiryo UI" panose="020B0604030504040204" pitchFamily="50" charset="-128"/>
              </a:rPr>
              <a:pPr algn="ctr" defTabSz="742950">
                <a:defRPr/>
              </a:pPr>
              <a:t>3</a:t>
            </a:fld>
            <a:endParaRPr kumimoji="1" lang="en-US" altLang="ja-JP" sz="1625" dirty="0">
              <a:solidFill>
                <a:prstClr val="white"/>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33E279D0-430C-85FF-B5D0-45ECC3EDAE1E}"/>
              </a:ext>
            </a:extLst>
          </p:cNvPr>
          <p:cNvSpPr/>
          <p:nvPr/>
        </p:nvSpPr>
        <p:spPr>
          <a:xfrm>
            <a:off x="1371600"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Development</a:t>
            </a:r>
            <a:endParaRPr lang="ja-JP" altLang="en-US" sz="2400" b="1" kern="0" dirty="0">
              <a:solidFill>
                <a:prstClr val="white"/>
              </a:solidFill>
              <a:latin typeface="Meiryo UI"/>
              <a:ea typeface="Meiryo UI"/>
            </a:endParaRPr>
          </a:p>
        </p:txBody>
      </p:sp>
      <p:sp>
        <p:nvSpPr>
          <p:cNvPr id="8" name="角丸四角形 134">
            <a:extLst>
              <a:ext uri="{FF2B5EF4-FFF2-40B4-BE49-F238E27FC236}">
                <a16:creationId xmlns:a16="http://schemas.microsoft.com/office/drawing/2014/main" id="{16AC1677-57B8-340D-B143-37E021572F38}"/>
              </a:ext>
            </a:extLst>
          </p:cNvPr>
          <p:cNvSpPr/>
          <p:nvPr/>
        </p:nvSpPr>
        <p:spPr bwMode="auto">
          <a:xfrm>
            <a:off x="1361038" y="996346"/>
            <a:ext cx="4506362" cy="2093972"/>
          </a:xfrm>
          <a:prstGeom prst="roundRect">
            <a:avLst>
              <a:gd name="adj" fmla="val 17180"/>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squar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Improve signal communication between IoT and FOSS, Weight check</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Upgrade remain system run on WinCE to Android (GA,PE,SCS,FA)</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Build E-Leave, E-OT and E-Work system</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Enhance Material Control by Smart Ware House Management System </a:t>
            </a:r>
          </a:p>
        </p:txBody>
      </p:sp>
      <p:sp>
        <p:nvSpPr>
          <p:cNvPr id="12" name="角丸四角形 134">
            <a:extLst>
              <a:ext uri="{FF2B5EF4-FFF2-40B4-BE49-F238E27FC236}">
                <a16:creationId xmlns:a16="http://schemas.microsoft.com/office/drawing/2014/main" id="{773A7CCD-ACB7-1EDB-EE39-1F3E5489E7E4}"/>
              </a:ext>
            </a:extLst>
          </p:cNvPr>
          <p:cNvSpPr/>
          <p:nvPr/>
        </p:nvSpPr>
        <p:spPr bwMode="auto">
          <a:xfrm>
            <a:off x="5943601" y="1030228"/>
            <a:ext cx="4953000" cy="3608741"/>
          </a:xfrm>
          <a:prstGeom prst="roundRect">
            <a:avLst>
              <a:gd name="adj" fmla="val 8710"/>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square" lIns="53979" tIns="36000" rIns="53979" bIns="35986" numCol="1" spcCol="0" rtlCol="0" fromWordArt="0" anchor="t" anchorCtr="0" forceAA="0" compatLnSpc="1">
            <a:prstTxWarp prst="textNoShape">
              <a:avLst/>
            </a:prstTxWarp>
            <a:noAutofit/>
          </a:bodyPr>
          <a:lstStyle/>
          <a:p>
            <a:pPr defTabSz="742950">
              <a:spcBef>
                <a:spcPts val="300"/>
              </a:spcBef>
              <a:defRPr/>
            </a:pPr>
            <a:r>
              <a:rPr kumimoji="1" lang="en-US" altLang="ja-JP" sz="1600" b="1" u="sng" dirty="0">
                <a:latin typeface="Arial" panose="020B0604020202020204" pitchFamily="34" charset="0"/>
                <a:ea typeface="HGPSoeiKakugothicUB" panose="020B0A00000000000000" pitchFamily="34" charset="-128"/>
                <a:cs typeface="Arial" panose="020B0604020202020204" pitchFamily="34" charset="0"/>
              </a:rPr>
              <a:t>SAP HANA implementation: </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Review &amp; adjust ~400 customize programs: </a:t>
            </a:r>
          </a:p>
          <a:p>
            <a:pPr algn="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▼20% &lt;Jul-24&gt;</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SAP development: Documentations</a:t>
            </a:r>
          </a:p>
          <a:p>
            <a:pPr algn="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(Technical Speciation, Unit test,..)</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Study Fiori to reduce customize program </a:t>
            </a:r>
          </a:p>
          <a:p>
            <a:pPr algn="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&lt;May-24&gt;</a:t>
            </a:r>
          </a:p>
          <a:p>
            <a:pPr defTabSz="742950">
              <a:spcBef>
                <a:spcPts val="300"/>
              </a:spcBef>
              <a:defRPr/>
            </a:pPr>
            <a:r>
              <a:rPr kumimoji="1" lang="en-US" altLang="ja-JP" sz="1600" b="1" u="sng" dirty="0">
                <a:latin typeface="Arial" panose="020B0604020202020204" pitchFamily="34" charset="0"/>
                <a:ea typeface="HGPSoeiKakugothicUB" panose="020B0A00000000000000" pitchFamily="34" charset="-128"/>
                <a:cs typeface="Arial" panose="020B0604020202020204" pitchFamily="34" charset="0"/>
              </a:rPr>
              <a:t>Activities FY24 project: </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SA improvement (link SAP &amp; SCM Navi): </a:t>
            </a:r>
          </a:p>
          <a:p>
            <a:pPr algn="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▼1pax &lt;Aug-24&gt;</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Processing process on SAP:  ▼1pax &lt;Jun-24&gt;</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Data link SAP-WMS:                ▼1pax &lt;Jul-24&gt;</a:t>
            </a:r>
          </a:p>
        </p:txBody>
      </p:sp>
      <p:sp>
        <p:nvSpPr>
          <p:cNvPr id="13" name="正方形/長方形 12">
            <a:extLst>
              <a:ext uri="{FF2B5EF4-FFF2-40B4-BE49-F238E27FC236}">
                <a16:creationId xmlns:a16="http://schemas.microsoft.com/office/drawing/2014/main" id="{55E06039-96E7-C93B-4A44-AE97B0489A79}"/>
              </a:ext>
            </a:extLst>
          </p:cNvPr>
          <p:cNvSpPr/>
          <p:nvPr/>
        </p:nvSpPr>
        <p:spPr>
          <a:xfrm>
            <a:off x="5943601"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SCM</a:t>
            </a:r>
            <a:r>
              <a:rPr kumimoji="1" lang="ja-JP" altLang="en-US" sz="2400" b="1" dirty="0">
                <a:solidFill>
                  <a:schemeClr val="lt1"/>
                </a:solidFill>
                <a:latin typeface="Meiryo UI" panose="020B0604030504040204" pitchFamily="50" charset="-128"/>
                <a:ea typeface="Meiryo UI" panose="020B0604030504040204" pitchFamily="50" charset="-128"/>
              </a:rPr>
              <a:t> </a:t>
            </a:r>
            <a:r>
              <a:rPr kumimoji="1" lang="en-US" altLang="ja-JP" sz="2400" b="1" dirty="0">
                <a:solidFill>
                  <a:schemeClr val="lt1"/>
                </a:solidFill>
                <a:latin typeface="Meiryo UI" panose="020B0604030504040204" pitchFamily="50" charset="-128"/>
                <a:ea typeface="Meiryo UI" panose="020B0604030504040204" pitchFamily="50" charset="-128"/>
              </a:rPr>
              <a:t>Solution</a:t>
            </a:r>
            <a:endParaRPr lang="ja-JP" altLang="en-US" sz="2400" b="1" kern="0" dirty="0">
              <a:solidFill>
                <a:prstClr val="white"/>
              </a:solidFill>
              <a:latin typeface="Meiryo UI"/>
              <a:ea typeface="Meiryo UI"/>
            </a:endParaRPr>
          </a:p>
        </p:txBody>
      </p:sp>
      <p:sp>
        <p:nvSpPr>
          <p:cNvPr id="14" name="正方形/長方形 13">
            <a:extLst>
              <a:ext uri="{FF2B5EF4-FFF2-40B4-BE49-F238E27FC236}">
                <a16:creationId xmlns:a16="http://schemas.microsoft.com/office/drawing/2014/main" id="{8314A84E-9150-A5FB-7D49-600EBC0B3DFE}"/>
              </a:ext>
            </a:extLst>
          </p:cNvPr>
          <p:cNvSpPr/>
          <p:nvPr/>
        </p:nvSpPr>
        <p:spPr>
          <a:xfrm>
            <a:off x="1371600" y="3158643"/>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Infrastructure</a:t>
            </a:r>
            <a:endParaRPr lang="ja-JP" altLang="en-US" sz="2400" b="1" kern="0" dirty="0">
              <a:solidFill>
                <a:prstClr val="white"/>
              </a:solidFill>
              <a:latin typeface="Meiryo UI"/>
              <a:ea typeface="Meiryo UI"/>
            </a:endParaRPr>
          </a:p>
        </p:txBody>
      </p:sp>
      <p:sp>
        <p:nvSpPr>
          <p:cNvPr id="15" name="角丸四角形 134">
            <a:extLst>
              <a:ext uri="{FF2B5EF4-FFF2-40B4-BE49-F238E27FC236}">
                <a16:creationId xmlns:a16="http://schemas.microsoft.com/office/drawing/2014/main" id="{0A82D47E-D37E-9EB8-E0C8-FF0F6103DCCD}"/>
              </a:ext>
            </a:extLst>
          </p:cNvPr>
          <p:cNvSpPr/>
          <p:nvPr/>
        </p:nvSpPr>
        <p:spPr bwMode="auto">
          <a:xfrm>
            <a:off x="1361038" y="3552703"/>
            <a:ext cx="4506362" cy="1536476"/>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squar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Upgrade to Windows11 : 152 pcs</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Replace to New PC: 138 pcs</a:t>
            </a:r>
            <a:endParaRPr kumimoji="1" lang="en-US" altLang="ja-JP" sz="1600" b="1" dirty="0">
              <a:latin typeface="Arial" panose="020B0604020202020204" pitchFamily="34" charset="0"/>
              <a:ea typeface="Meiryo UI" panose="020B0604030504040204" pitchFamily="50" charset="-128"/>
              <a:cs typeface="Arial" panose="020B0604020202020204" pitchFamily="34" charset="0"/>
            </a:endParaRP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Improve wireless signal for both office and production: 30 pcs</a:t>
            </a:r>
            <a:endParaRPr kumimoji="1" lang="en-US" altLang="ja-JP" sz="1600" b="1" dirty="0">
              <a:latin typeface="Arial" panose="020B0604020202020204" pitchFamily="34" charset="0"/>
              <a:ea typeface="Meiryo UI" panose="020B0604030504040204" pitchFamily="50" charset="-128"/>
              <a:cs typeface="Arial" panose="020B0604020202020204" pitchFamily="34" charset="0"/>
            </a:endParaRP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Upgrade office servers : 2 hosts</a:t>
            </a:r>
          </a:p>
        </p:txBody>
      </p:sp>
      <p:sp>
        <p:nvSpPr>
          <p:cNvPr id="16" name="正方形/長方形 15">
            <a:extLst>
              <a:ext uri="{FF2B5EF4-FFF2-40B4-BE49-F238E27FC236}">
                <a16:creationId xmlns:a16="http://schemas.microsoft.com/office/drawing/2014/main" id="{ADC9D69E-4803-0031-BE03-12C6373B68BA}"/>
              </a:ext>
            </a:extLst>
          </p:cNvPr>
          <p:cNvSpPr/>
          <p:nvPr/>
        </p:nvSpPr>
        <p:spPr>
          <a:xfrm>
            <a:off x="1368287" y="5157504"/>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bg1"/>
                </a:solidFill>
                <a:latin typeface="Arial" panose="020B0604020202020204" pitchFamily="34" charset="0"/>
                <a:ea typeface="HGP創英角ｺﾞｼｯｸUB" panose="020B0900000000000000" pitchFamily="50" charset="-128"/>
                <a:cs typeface="Arial" panose="020B0604020202020204" pitchFamily="34" charset="0"/>
              </a:rPr>
              <a:t>ISM</a:t>
            </a:r>
            <a:endParaRPr lang="ja-JP" altLang="en-US" sz="2400" b="1" kern="0" dirty="0">
              <a:solidFill>
                <a:schemeClr val="bg1"/>
              </a:solidFill>
              <a:latin typeface="Meiryo UI"/>
              <a:ea typeface="Meiryo UI"/>
            </a:endParaRPr>
          </a:p>
        </p:txBody>
      </p:sp>
      <p:sp>
        <p:nvSpPr>
          <p:cNvPr id="17" name="角丸四角形 134">
            <a:extLst>
              <a:ext uri="{FF2B5EF4-FFF2-40B4-BE49-F238E27FC236}">
                <a16:creationId xmlns:a16="http://schemas.microsoft.com/office/drawing/2014/main" id="{115ACDD9-84E2-8C25-2B7F-72808A7FACD5}"/>
              </a:ext>
            </a:extLst>
          </p:cNvPr>
          <p:cNvSpPr/>
          <p:nvPr/>
        </p:nvSpPr>
        <p:spPr bwMode="auto">
          <a:xfrm>
            <a:off x="1357725" y="5562600"/>
            <a:ext cx="4506362" cy="1219200"/>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squar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All Office PC Patches security is updated</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All Information of assets are protected from cyber-attacks.</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Specialized ISM training for Dept</a:t>
            </a:r>
          </a:p>
        </p:txBody>
      </p:sp>
      <p:sp>
        <p:nvSpPr>
          <p:cNvPr id="7" name="テキスト ボックス 6">
            <a:extLst>
              <a:ext uri="{FF2B5EF4-FFF2-40B4-BE49-F238E27FC236}">
                <a16:creationId xmlns:a16="http://schemas.microsoft.com/office/drawing/2014/main" id="{B981CE7E-FCB2-FE18-D40C-903C5CE61CC0}"/>
              </a:ext>
            </a:extLst>
          </p:cNvPr>
          <p:cNvSpPr txBox="1"/>
          <p:nvPr/>
        </p:nvSpPr>
        <p:spPr>
          <a:xfrm>
            <a:off x="6216774" y="5548789"/>
            <a:ext cx="4679826" cy="1015663"/>
          </a:xfrm>
          <a:prstGeom prst="rect">
            <a:avLst/>
          </a:prstGeom>
          <a:noFill/>
          <a:ln>
            <a:noFill/>
          </a:ln>
        </p:spPr>
        <p:txBody>
          <a:bodyPr wrap="square" rtlCol="0">
            <a:spAutoFit/>
          </a:bodyPr>
          <a:lstStyle/>
          <a:p>
            <a:r>
              <a:rPr lang="en-US" altLang="ja-JP" sz="2000" b="1" dirty="0">
                <a:latin typeface="Arial" panose="020B0604020202020204" pitchFamily="34" charset="0"/>
                <a:ea typeface="游ゴシック" panose="020B0400000000000000" pitchFamily="50" charset="-128"/>
              </a:rPr>
              <a:t>- Consensus building at the point of planning</a:t>
            </a:r>
          </a:p>
          <a:p>
            <a:r>
              <a:rPr lang="en-US" altLang="ja-JP" sz="2000" b="1" dirty="0">
                <a:latin typeface="Arial" panose="020B0604020202020204" pitchFamily="34" charset="0"/>
                <a:ea typeface="游ゴシック" panose="020B0400000000000000" pitchFamily="50" charset="-128"/>
              </a:rPr>
              <a:t>- Thorough management of progress</a:t>
            </a:r>
          </a:p>
        </p:txBody>
      </p:sp>
      <p:sp>
        <p:nvSpPr>
          <p:cNvPr id="9" name="AutoShape 4">
            <a:extLst>
              <a:ext uri="{FF2B5EF4-FFF2-40B4-BE49-F238E27FC236}">
                <a16:creationId xmlns:a16="http://schemas.microsoft.com/office/drawing/2014/main" id="{E625F166-DE22-50E2-E67B-5B907D57E94A}"/>
              </a:ext>
            </a:extLst>
          </p:cNvPr>
          <p:cNvSpPr>
            <a:spLocks noChangeArrowheads="1"/>
          </p:cNvSpPr>
          <p:nvPr/>
        </p:nvSpPr>
        <p:spPr bwMode="auto">
          <a:xfrm>
            <a:off x="6096000" y="5015007"/>
            <a:ext cx="3276600" cy="369332"/>
          </a:xfrm>
          <a:prstGeom prst="roundRect">
            <a:avLst>
              <a:gd name="adj" fmla="val 32739"/>
            </a:avLst>
          </a:prstGeom>
          <a:solidFill>
            <a:srgbClr val="0000FF"/>
          </a:solidFill>
          <a:ln w="9525">
            <a:solidFill>
              <a:schemeClr val="tx1"/>
            </a:solidFill>
            <a:round/>
            <a:headEnd/>
            <a:tailEnd/>
          </a:ln>
          <a:effectLst/>
        </p:spPr>
        <p:txBody>
          <a:bodyPr wrap="none" anchor="ctr"/>
          <a:lstStyle/>
          <a:p>
            <a:pPr algn="ctr"/>
            <a:r>
              <a:rPr lang="en-US" altLang="ja-JP" sz="2000" b="1" dirty="0">
                <a:solidFill>
                  <a:schemeClr val="bg1"/>
                </a:solidFill>
                <a:latin typeface="Meiryo UI" panose="020B0604030504040204" pitchFamily="50" charset="-128"/>
                <a:ea typeface="Meiryo UI" panose="020B0604030504040204" pitchFamily="50" charset="-128"/>
              </a:rPr>
              <a:t>What we should do</a:t>
            </a:r>
            <a:endParaRPr lang="ja-JP" altLang="en-US" sz="20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20652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1255DC-5C74-3AF8-5501-428B873E85DD}"/>
              </a:ext>
            </a:extLst>
          </p:cNvPr>
          <p:cNvSpPr>
            <a:spLocks noGrp="1"/>
          </p:cNvSpPr>
          <p:nvPr>
            <p:ph type="title"/>
          </p:nvPr>
        </p:nvSpPr>
        <p:spPr/>
        <p:txBody>
          <a:bodyPr anchor="ctr" anchorCtr="0">
            <a:noAutofit/>
          </a:bodyPr>
          <a:lstStyle/>
          <a:p>
            <a:r>
              <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rPr>
              <a:t>1. FY2023 Review</a:t>
            </a:r>
          </a:p>
        </p:txBody>
      </p:sp>
      <p:sp>
        <p:nvSpPr>
          <p:cNvPr id="2" name="スライド番号プレースホルダー 1">
            <a:extLst>
              <a:ext uri="{FF2B5EF4-FFF2-40B4-BE49-F238E27FC236}">
                <a16:creationId xmlns:a16="http://schemas.microsoft.com/office/drawing/2014/main" id="{7F3C70B0-8233-A391-86C0-0C8E20D3D567}"/>
              </a:ext>
            </a:extLst>
          </p:cNvPr>
          <p:cNvSpPr txBox="1">
            <a:spLocks/>
          </p:cNvSpPr>
          <p:nvPr/>
        </p:nvSpPr>
        <p:spPr>
          <a:xfrm>
            <a:off x="10512500" y="76201"/>
            <a:ext cx="502985" cy="386953"/>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742950">
              <a:defRPr/>
            </a:pPr>
            <a:fld id="{A6705B51-3E76-476E-9043-25CC5A430484}" type="slidenum">
              <a:rPr kumimoji="1" lang="en-US" altLang="ja-JP" sz="1625">
                <a:solidFill>
                  <a:prstClr val="white"/>
                </a:solidFill>
                <a:latin typeface="Meiryo UI" panose="020B0604030504040204" pitchFamily="50" charset="-128"/>
                <a:ea typeface="Meiryo UI" panose="020B0604030504040204" pitchFamily="50" charset="-128"/>
              </a:rPr>
              <a:pPr algn="ctr" defTabSz="742950">
                <a:defRPr/>
              </a:pPr>
              <a:t>4</a:t>
            </a:fld>
            <a:endParaRPr kumimoji="1" lang="en-US" altLang="ja-JP" sz="1625" dirty="0">
              <a:solidFill>
                <a:prstClr val="white"/>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33E279D0-430C-85FF-B5D0-45ECC3EDAE1E}"/>
              </a:ext>
            </a:extLst>
          </p:cNvPr>
          <p:cNvSpPr/>
          <p:nvPr/>
        </p:nvSpPr>
        <p:spPr>
          <a:xfrm>
            <a:off x="1371600"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Development</a:t>
            </a:r>
            <a:endParaRPr lang="ja-JP" altLang="en-US" sz="2400" b="1" kern="0" dirty="0">
              <a:solidFill>
                <a:prstClr val="white"/>
              </a:solidFill>
              <a:latin typeface="Meiryo UI"/>
              <a:ea typeface="Meiryo UI"/>
            </a:endParaRPr>
          </a:p>
        </p:txBody>
      </p:sp>
      <p:sp>
        <p:nvSpPr>
          <p:cNvPr id="8" name="角丸四角形 134">
            <a:extLst>
              <a:ext uri="{FF2B5EF4-FFF2-40B4-BE49-F238E27FC236}">
                <a16:creationId xmlns:a16="http://schemas.microsoft.com/office/drawing/2014/main" id="{16AC1677-57B8-340D-B143-37E021572F38}"/>
              </a:ext>
            </a:extLst>
          </p:cNvPr>
          <p:cNvSpPr/>
          <p:nvPr/>
        </p:nvSpPr>
        <p:spPr bwMode="auto">
          <a:xfrm>
            <a:off x="1361038" y="1030228"/>
            <a:ext cx="4506362" cy="1636054"/>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Renewal of the FOSS system</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endParaRPr kumimoji="1" lang="en-US" altLang="ja-JP" sz="1600" b="1" dirty="0">
              <a:latin typeface="Meiryo UI" panose="020B0604030504040204" pitchFamily="50" charset="-128"/>
              <a:ea typeface="Meiryo UI" panose="020B0604030504040204" pitchFamily="50" charset="-128"/>
              <a:cs typeface="Arial" panose="020B0604020202020204" pitchFamily="34" charset="0"/>
            </a:endParaRPr>
          </a:p>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Traceability OLED TV</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Head Count : </a:t>
            </a:r>
            <a:r>
              <a:rPr kumimoji="1" lang="en-US" altLang="ja-JP" sz="1600" b="1" dirty="0">
                <a:solidFill>
                  <a:srgbClr val="0000FF"/>
                </a:solidFill>
                <a:latin typeface="Arial" panose="020B0604020202020204" pitchFamily="34" charset="0"/>
                <a:ea typeface="HGP創英角ｺﾞｼｯｸUB" panose="020B0900000000000000" pitchFamily="50" charset="-128"/>
                <a:cs typeface="Arial" panose="020B0604020202020204" pitchFamily="34" charset="0"/>
              </a:rPr>
              <a:t>▼</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1 pax</a:t>
            </a:r>
            <a:endParaRPr kumimoji="1" lang="en-US" altLang="ja-JP" sz="1600" b="1" dirty="0">
              <a:solidFill>
                <a:srgbClr val="0000FF"/>
              </a:solidFill>
              <a:latin typeface="Meiryo UI" panose="020B0604030504040204" pitchFamily="50" charset="-128"/>
              <a:ea typeface="Meiryo UI" panose="020B0604030504040204" pitchFamily="50" charset="-128"/>
              <a:cs typeface="Arial" panose="020B0604020202020204" pitchFamily="34" charset="0"/>
            </a:endParaRPr>
          </a:p>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Outsourcing software Linkage</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Total Cost Down: 11.6K$</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 </a:t>
            </a:r>
          </a:p>
        </p:txBody>
      </p:sp>
      <p:pic>
        <p:nvPicPr>
          <p:cNvPr id="11" name="Picture 134">
            <a:extLst>
              <a:ext uri="{FF2B5EF4-FFF2-40B4-BE49-F238E27FC236}">
                <a16:creationId xmlns:a16="http://schemas.microsoft.com/office/drawing/2014/main" id="{ACEAA57B-D119-EA8A-A3EE-AD2C91287532}"/>
              </a:ext>
            </a:extLst>
          </p:cNvPr>
          <p:cNvPicPr>
            <a:picLocks noChangeAspect="1"/>
          </p:cNvPicPr>
          <p:nvPr/>
        </p:nvPicPr>
        <p:blipFill>
          <a:blip r:embed="rId3"/>
          <a:stretch>
            <a:fillRect/>
          </a:stretch>
        </p:blipFill>
        <p:spPr>
          <a:xfrm>
            <a:off x="5152746" y="1155536"/>
            <a:ext cx="533400" cy="543162"/>
          </a:xfrm>
          <a:prstGeom prst="rect">
            <a:avLst/>
          </a:prstGeom>
        </p:spPr>
      </p:pic>
      <p:sp>
        <p:nvSpPr>
          <p:cNvPr id="12" name="角丸四角形 134">
            <a:extLst>
              <a:ext uri="{FF2B5EF4-FFF2-40B4-BE49-F238E27FC236}">
                <a16:creationId xmlns:a16="http://schemas.microsoft.com/office/drawing/2014/main" id="{773A7CCD-ACB7-1EDB-EE39-1F3E5489E7E4}"/>
              </a:ext>
            </a:extLst>
          </p:cNvPr>
          <p:cNvSpPr/>
          <p:nvPr/>
        </p:nvSpPr>
        <p:spPr bwMode="auto">
          <a:xfrm>
            <a:off x="6084166" y="1030228"/>
            <a:ext cx="4812435" cy="2018155"/>
          </a:xfrm>
          <a:prstGeom prst="roundRect">
            <a:avLst>
              <a:gd name="adj" fmla="val 12346"/>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fontAlgn="base">
              <a:spcBef>
                <a:spcPct val="0"/>
              </a:spcBef>
              <a:spcAft>
                <a:spcPct val="0"/>
              </a:spcAft>
            </a:pPr>
            <a:r>
              <a:rPr kumimoji="1" lang="en-US" altLang="ja-JP" sz="1600" b="1" u="sng" dirty="0">
                <a:latin typeface="Arial" panose="020B0604020202020204" pitchFamily="34" charset="0"/>
                <a:ea typeface="HGP創英角ｺﾞｼｯｸUB" panose="020B0900000000000000" pitchFamily="50" charset="-128"/>
                <a:cs typeface="Arial" panose="020B0604020202020204" pitchFamily="34" charset="0"/>
              </a:rPr>
              <a:t>S/4 HAHA</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p>
          <a:p>
            <a:pPr fontAlgn="base">
              <a:spcBef>
                <a:spcPct val="0"/>
              </a:spcBef>
              <a:spcAft>
                <a:spcPct val="0"/>
              </a:spcAft>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High Level Feasibility Study Fit/Gap Summary</a:t>
            </a:r>
          </a:p>
          <a:p>
            <a:pPr fontAlgn="base">
              <a:spcBef>
                <a:spcPct val="0"/>
              </a:spcBef>
              <a:spcAft>
                <a:spcPct val="0"/>
              </a:spcAft>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Alignment &amp; discussion for Cost reduction</a:t>
            </a:r>
          </a:p>
          <a:p>
            <a:pPr fontAlgn="base">
              <a:spcBef>
                <a:spcPct val="0"/>
              </a:spcBef>
              <a:spcAft>
                <a:spcPct val="0"/>
              </a:spcAft>
            </a:pPr>
            <a:endPar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endParaRPr>
          </a:p>
          <a:p>
            <a:pPr fontAlgn="base">
              <a:spcBef>
                <a:spcPct val="0"/>
              </a:spcBef>
              <a:spcAft>
                <a:spcPct val="0"/>
              </a:spcAft>
            </a:pPr>
            <a:r>
              <a:rPr kumimoji="1" lang="en-US" altLang="ja-JP" sz="1600" b="1" u="sng" dirty="0">
                <a:latin typeface="Arial" panose="020B0604020202020204" pitchFamily="34" charset="0"/>
                <a:ea typeface="HGP創英角ｺﾞｼｯｸUB" panose="020B0900000000000000" pitchFamily="50" charset="-128"/>
                <a:cs typeface="Arial" panose="020B0604020202020204" pitchFamily="34" charset="0"/>
              </a:rPr>
              <a:t>Activities</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p>
          <a:p>
            <a:pPr fontAlgn="base">
              <a:spcBef>
                <a:spcPct val="0"/>
              </a:spcBef>
              <a:spcAft>
                <a:spcPct val="0"/>
              </a:spcAft>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Project SAP &amp; Ecus</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HC: </a:t>
            </a:r>
            <a:r>
              <a:rPr kumimoji="1" lang="en-US" altLang="ja-JP" sz="1600" b="1" dirty="0">
                <a:solidFill>
                  <a:srgbClr val="0000FF"/>
                </a:solidFill>
                <a:latin typeface="Arial" panose="020B0604020202020204" pitchFamily="34" charset="0"/>
                <a:ea typeface="HGP創英角ｺﾞｼｯｸUB" panose="020B0900000000000000" pitchFamily="50" charset="-128"/>
                <a:cs typeface="Arial" panose="020B0604020202020204" pitchFamily="34" charset="0"/>
              </a:rPr>
              <a:t>▼2pax</a:t>
            </a:r>
            <a:endPar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endParaRPr>
          </a:p>
          <a:p>
            <a:pPr fontAlgn="base">
              <a:spcBef>
                <a:spcPct val="0"/>
              </a:spcBef>
              <a:spcAft>
                <a:spcPct val="0"/>
              </a:spcAft>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SAP setup for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OLED </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TV</a:t>
            </a:r>
          </a:p>
        </p:txBody>
      </p:sp>
      <p:sp>
        <p:nvSpPr>
          <p:cNvPr id="13" name="正方形/長方形 12">
            <a:extLst>
              <a:ext uri="{FF2B5EF4-FFF2-40B4-BE49-F238E27FC236}">
                <a16:creationId xmlns:a16="http://schemas.microsoft.com/office/drawing/2014/main" id="{55E06039-96E7-C93B-4A44-AE97B0489A79}"/>
              </a:ext>
            </a:extLst>
          </p:cNvPr>
          <p:cNvSpPr/>
          <p:nvPr/>
        </p:nvSpPr>
        <p:spPr>
          <a:xfrm>
            <a:off x="6096000"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SAP</a:t>
            </a:r>
            <a:endParaRPr lang="ja-JP" altLang="en-US" sz="2400" b="1" kern="0" dirty="0">
              <a:solidFill>
                <a:prstClr val="white"/>
              </a:solidFill>
              <a:latin typeface="Meiryo UI"/>
              <a:ea typeface="Meiryo UI"/>
            </a:endParaRPr>
          </a:p>
        </p:txBody>
      </p:sp>
      <p:sp>
        <p:nvSpPr>
          <p:cNvPr id="14" name="正方形/長方形 13">
            <a:extLst>
              <a:ext uri="{FF2B5EF4-FFF2-40B4-BE49-F238E27FC236}">
                <a16:creationId xmlns:a16="http://schemas.microsoft.com/office/drawing/2014/main" id="{8314A84E-9150-A5FB-7D49-600EBC0B3DFE}"/>
              </a:ext>
            </a:extLst>
          </p:cNvPr>
          <p:cNvSpPr/>
          <p:nvPr/>
        </p:nvSpPr>
        <p:spPr>
          <a:xfrm>
            <a:off x="1371600" y="29352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Infrastructure</a:t>
            </a:r>
            <a:endParaRPr lang="ja-JP" altLang="en-US" sz="2400" b="1" kern="0" dirty="0">
              <a:solidFill>
                <a:prstClr val="white"/>
              </a:solidFill>
              <a:latin typeface="Meiryo UI"/>
              <a:ea typeface="Meiryo UI"/>
            </a:endParaRPr>
          </a:p>
        </p:txBody>
      </p:sp>
      <p:sp>
        <p:nvSpPr>
          <p:cNvPr id="15" name="角丸四角形 134">
            <a:extLst>
              <a:ext uri="{FF2B5EF4-FFF2-40B4-BE49-F238E27FC236}">
                <a16:creationId xmlns:a16="http://schemas.microsoft.com/office/drawing/2014/main" id="{0A82D47E-D37E-9EB8-E0C8-FF0F6103DCCD}"/>
              </a:ext>
            </a:extLst>
          </p:cNvPr>
          <p:cNvSpPr/>
          <p:nvPr/>
        </p:nvSpPr>
        <p:spPr bwMode="auto">
          <a:xfrm>
            <a:off x="1361038" y="3424869"/>
            <a:ext cx="4506362" cy="1143000"/>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Update MS Office 2016 above</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Upgrade OS to Windows 11</a:t>
            </a:r>
          </a:p>
          <a:p>
            <a:pPr defTabSz="742950">
              <a:spcBef>
                <a:spcPts val="300"/>
              </a:spcBef>
              <a:defRPr/>
            </a:pPr>
            <a:r>
              <a:rPr kumimoji="1" lang="ja-JP" altLang="en-US" sz="1600" b="1" dirty="0">
                <a:solidFill>
                  <a:srgbClr val="C00000"/>
                </a:solidFill>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Replace to New PC</a:t>
            </a:r>
          </a:p>
        </p:txBody>
      </p:sp>
      <p:sp>
        <p:nvSpPr>
          <p:cNvPr id="16" name="正方形/長方形 15">
            <a:extLst>
              <a:ext uri="{FF2B5EF4-FFF2-40B4-BE49-F238E27FC236}">
                <a16:creationId xmlns:a16="http://schemas.microsoft.com/office/drawing/2014/main" id="{ADC9D69E-4803-0031-BE03-12C6373B68BA}"/>
              </a:ext>
            </a:extLst>
          </p:cNvPr>
          <p:cNvSpPr/>
          <p:nvPr/>
        </p:nvSpPr>
        <p:spPr>
          <a:xfrm>
            <a:off x="1371600" y="4772373"/>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bg1"/>
                </a:solidFill>
                <a:latin typeface="Arial" panose="020B0604020202020204" pitchFamily="34" charset="0"/>
                <a:ea typeface="HGP創英角ｺﾞｼｯｸUB" panose="020B0900000000000000" pitchFamily="50" charset="-128"/>
                <a:cs typeface="Arial" panose="020B0604020202020204" pitchFamily="34" charset="0"/>
              </a:rPr>
              <a:t>ISM</a:t>
            </a:r>
            <a:endParaRPr lang="ja-JP" altLang="en-US" sz="2400" b="1" kern="0" dirty="0">
              <a:solidFill>
                <a:schemeClr val="bg1"/>
              </a:solidFill>
              <a:latin typeface="Meiryo UI"/>
              <a:ea typeface="Meiryo UI"/>
            </a:endParaRPr>
          </a:p>
        </p:txBody>
      </p:sp>
      <p:sp>
        <p:nvSpPr>
          <p:cNvPr id="17" name="角丸四角形 134">
            <a:extLst>
              <a:ext uri="{FF2B5EF4-FFF2-40B4-BE49-F238E27FC236}">
                <a16:creationId xmlns:a16="http://schemas.microsoft.com/office/drawing/2014/main" id="{115ACDD9-84E2-8C25-2B7F-72808A7FACD5}"/>
              </a:ext>
            </a:extLst>
          </p:cNvPr>
          <p:cNvSpPr/>
          <p:nvPr/>
        </p:nvSpPr>
        <p:spPr bwMode="auto">
          <a:xfrm>
            <a:off x="1361038" y="5269559"/>
            <a:ext cx="4506362" cy="1323268"/>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Successful get ISO 27001:2022 certificate</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(One year ahead of schedule)</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Cost down: 1.6K$</a:t>
            </a:r>
            <a:endParaRPr kumimoji="1" lang="en-US" altLang="ja-JP" sz="1600" b="1" dirty="0">
              <a:latin typeface="Arial" panose="020B0604020202020204" pitchFamily="34" charset="0"/>
              <a:ea typeface="Meiryo UI" panose="020B0604030504040204" pitchFamily="50" charset="-128"/>
              <a:cs typeface="Arial" panose="020B0604020202020204" pitchFamily="34" charset="0"/>
            </a:endParaRPr>
          </a:p>
        </p:txBody>
      </p:sp>
      <p:pic>
        <p:nvPicPr>
          <p:cNvPr id="18" name="図 17">
            <a:extLst>
              <a:ext uri="{FF2B5EF4-FFF2-40B4-BE49-F238E27FC236}">
                <a16:creationId xmlns:a16="http://schemas.microsoft.com/office/drawing/2014/main" id="{5832F43E-9CB8-96E6-86C1-FB677B36C4B9}"/>
              </a:ext>
            </a:extLst>
          </p:cNvPr>
          <p:cNvPicPr>
            <a:picLocks noChangeAspect="1"/>
          </p:cNvPicPr>
          <p:nvPr/>
        </p:nvPicPr>
        <p:blipFill>
          <a:blip r:embed="rId4"/>
          <a:stretch>
            <a:fillRect/>
          </a:stretch>
        </p:blipFill>
        <p:spPr>
          <a:xfrm>
            <a:off x="4572001" y="3838864"/>
            <a:ext cx="1225429" cy="315010"/>
          </a:xfrm>
          <a:prstGeom prst="rect">
            <a:avLst/>
          </a:prstGeom>
        </p:spPr>
      </p:pic>
      <p:pic>
        <p:nvPicPr>
          <p:cNvPr id="19" name="Picture 24">
            <a:extLst>
              <a:ext uri="{FF2B5EF4-FFF2-40B4-BE49-F238E27FC236}">
                <a16:creationId xmlns:a16="http://schemas.microsoft.com/office/drawing/2014/main" id="{9242D03C-2C14-9249-BCCD-45C6CBB0A634}"/>
              </a:ext>
            </a:extLst>
          </p:cNvPr>
          <p:cNvPicPr>
            <a:picLocks noChangeAspect="1"/>
          </p:cNvPicPr>
          <p:nvPr/>
        </p:nvPicPr>
        <p:blipFill>
          <a:blip r:embed="rId5"/>
          <a:stretch>
            <a:fillRect/>
          </a:stretch>
        </p:blipFill>
        <p:spPr>
          <a:xfrm>
            <a:off x="5152746" y="5896489"/>
            <a:ext cx="533400" cy="562147"/>
          </a:xfrm>
          <a:prstGeom prst="rect">
            <a:avLst/>
          </a:prstGeom>
        </p:spPr>
      </p:pic>
      <p:sp>
        <p:nvSpPr>
          <p:cNvPr id="20" name="正方形/長方形 19">
            <a:extLst>
              <a:ext uri="{FF2B5EF4-FFF2-40B4-BE49-F238E27FC236}">
                <a16:creationId xmlns:a16="http://schemas.microsoft.com/office/drawing/2014/main" id="{E0C908B9-75E9-0A8C-A8D1-1D4A2EFDB505}"/>
              </a:ext>
            </a:extLst>
          </p:cNvPr>
          <p:cNvSpPr/>
          <p:nvPr/>
        </p:nvSpPr>
        <p:spPr>
          <a:xfrm>
            <a:off x="6096000" y="3163828"/>
            <a:ext cx="38862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lang="en-US" altLang="ja-JP" sz="2400" b="1" kern="0" dirty="0">
                <a:solidFill>
                  <a:prstClr val="white"/>
                </a:solidFill>
                <a:latin typeface="Meiryo UI"/>
                <a:ea typeface="Meiryo UI"/>
              </a:rPr>
              <a:t>Process Improvement</a:t>
            </a:r>
            <a:endParaRPr lang="ja-JP" altLang="en-US" sz="2400" b="1" kern="0" dirty="0">
              <a:solidFill>
                <a:prstClr val="white"/>
              </a:solidFill>
              <a:latin typeface="Meiryo UI"/>
              <a:ea typeface="Meiryo UI"/>
            </a:endParaRPr>
          </a:p>
        </p:txBody>
      </p:sp>
      <p:sp>
        <p:nvSpPr>
          <p:cNvPr id="21" name="角丸四角形 134">
            <a:extLst>
              <a:ext uri="{FF2B5EF4-FFF2-40B4-BE49-F238E27FC236}">
                <a16:creationId xmlns:a16="http://schemas.microsoft.com/office/drawing/2014/main" id="{E4C49399-F303-AA28-8105-E6892EC1CC9C}"/>
              </a:ext>
            </a:extLst>
          </p:cNvPr>
          <p:cNvSpPr/>
          <p:nvPr/>
        </p:nvSpPr>
        <p:spPr bwMode="auto">
          <a:xfrm>
            <a:off x="6084166" y="3587033"/>
            <a:ext cx="4812435" cy="2066982"/>
          </a:xfrm>
          <a:prstGeom prst="roundRect">
            <a:avLst>
              <a:gd name="adj" fmla="val 14163"/>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Inventory Analysis (Saved 120h/Year)</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Control Scrap (Saved 312h/Year)</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Check OR part in PAPVN BOM</a:t>
            </a:r>
          </a:p>
          <a:p>
            <a:pPr defTabSz="742950">
              <a:spcBef>
                <a:spcPts val="300"/>
              </a:spcBef>
              <a:defRPr/>
            </a:pP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(Saved 420h/Year)</a:t>
            </a:r>
          </a:p>
          <a:p>
            <a:pPr defTabSz="742950">
              <a:spcBef>
                <a:spcPts val="300"/>
              </a:spcBef>
              <a:defRPr/>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Other Tools (Saved 136h/Year)</a:t>
            </a:r>
            <a:endPar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endParaRPr>
          </a:p>
          <a:p>
            <a:endPar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endParaRPr>
          </a:p>
          <a:p>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*Total Cost down: 4.9K$</a:t>
            </a:r>
          </a:p>
        </p:txBody>
      </p:sp>
      <p:pic>
        <p:nvPicPr>
          <p:cNvPr id="22" name="図 21">
            <a:extLst>
              <a:ext uri="{FF2B5EF4-FFF2-40B4-BE49-F238E27FC236}">
                <a16:creationId xmlns:a16="http://schemas.microsoft.com/office/drawing/2014/main" id="{E8D78937-31E8-55C7-A95D-687E972E935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83162" y="1091976"/>
            <a:ext cx="1246570" cy="278906"/>
          </a:xfrm>
          <a:prstGeom prst="rect">
            <a:avLst/>
          </a:prstGeom>
        </p:spPr>
      </p:pic>
      <p:sp>
        <p:nvSpPr>
          <p:cNvPr id="5" name="テキスト ボックス 4">
            <a:extLst>
              <a:ext uri="{FF2B5EF4-FFF2-40B4-BE49-F238E27FC236}">
                <a16:creationId xmlns:a16="http://schemas.microsoft.com/office/drawing/2014/main" id="{54B54D0F-AE30-1103-D34F-4776230353D4}"/>
              </a:ext>
            </a:extLst>
          </p:cNvPr>
          <p:cNvSpPr txBox="1"/>
          <p:nvPr/>
        </p:nvSpPr>
        <p:spPr>
          <a:xfrm>
            <a:off x="6128540" y="6135470"/>
            <a:ext cx="4857009" cy="646331"/>
          </a:xfrm>
          <a:prstGeom prst="rect">
            <a:avLst/>
          </a:prstGeom>
          <a:noFill/>
          <a:ln>
            <a:noFill/>
          </a:ln>
        </p:spPr>
        <p:txBody>
          <a:bodyPr wrap="square" rtlCol="0">
            <a:spAutoFit/>
          </a:bodyPr>
          <a:lstStyle/>
          <a:p>
            <a:r>
              <a:rPr lang="en-US" altLang="ja-JP" b="1" dirty="0">
                <a:latin typeface="Arial" panose="020B0604020202020204" pitchFamily="34" charset="0"/>
                <a:ea typeface="游ゴシック" panose="020B0400000000000000" pitchFamily="50" charset="-128"/>
              </a:rPr>
              <a:t>R</a:t>
            </a:r>
            <a:r>
              <a:rPr lang="en-US" altLang="ja-JP" b="1" dirty="0">
                <a:solidFill>
                  <a:srgbClr val="333333"/>
                </a:solidFill>
                <a:latin typeface="Open Sans" panose="020B0606030504020204" pitchFamily="34" charset="0"/>
              </a:rPr>
              <a:t>eap the reward,</a:t>
            </a:r>
          </a:p>
          <a:p>
            <a:r>
              <a:rPr lang="en-US" altLang="ja-JP" b="1" dirty="0">
                <a:solidFill>
                  <a:srgbClr val="333333"/>
                </a:solidFill>
                <a:latin typeface="Open Sans" panose="020B0606030504020204" pitchFamily="34" charset="0"/>
              </a:rPr>
              <a:t>Improving theme management accuracy</a:t>
            </a:r>
            <a:endParaRPr lang="en-US" altLang="ja-JP" dirty="0">
              <a:latin typeface="游ゴシック" panose="020B0400000000000000" pitchFamily="50" charset="-128"/>
              <a:ea typeface="游ゴシック" panose="020B0400000000000000" pitchFamily="50" charset="-128"/>
            </a:endParaRPr>
          </a:p>
        </p:txBody>
      </p:sp>
      <p:sp>
        <p:nvSpPr>
          <p:cNvPr id="6" name="AutoShape 4">
            <a:extLst>
              <a:ext uri="{FF2B5EF4-FFF2-40B4-BE49-F238E27FC236}">
                <a16:creationId xmlns:a16="http://schemas.microsoft.com/office/drawing/2014/main" id="{52C104D6-9A5C-2C11-2C22-DFAB48E7E8F5}"/>
              </a:ext>
            </a:extLst>
          </p:cNvPr>
          <p:cNvSpPr>
            <a:spLocks noChangeArrowheads="1"/>
          </p:cNvSpPr>
          <p:nvPr/>
        </p:nvSpPr>
        <p:spPr bwMode="auto">
          <a:xfrm>
            <a:off x="6096000" y="5779841"/>
            <a:ext cx="2590800" cy="369332"/>
          </a:xfrm>
          <a:prstGeom prst="roundRect">
            <a:avLst>
              <a:gd name="adj" fmla="val 32739"/>
            </a:avLst>
          </a:prstGeom>
          <a:solidFill>
            <a:srgbClr val="C00000"/>
          </a:solidFill>
          <a:ln w="9525">
            <a:solidFill>
              <a:schemeClr val="tx1"/>
            </a:solidFill>
            <a:round/>
            <a:headEnd/>
            <a:tailEnd/>
          </a:ln>
          <a:effectLst/>
        </p:spPr>
        <p:txBody>
          <a:bodyPr wrap="none" anchor="ctr"/>
          <a:lstStyle/>
          <a:p>
            <a:pPr algn="ctr"/>
            <a:r>
              <a:rPr lang="en-US" altLang="ja-JP" sz="2000" b="1" dirty="0">
                <a:solidFill>
                  <a:schemeClr val="bg1"/>
                </a:solidFill>
                <a:latin typeface="Meiryo UI" panose="020B0604030504040204" pitchFamily="50" charset="-128"/>
                <a:ea typeface="Meiryo UI" panose="020B0604030504040204" pitchFamily="50" charset="-128"/>
              </a:rPr>
              <a:t>Reflection</a:t>
            </a:r>
            <a:endParaRPr lang="ja-JP" altLang="en-US" sz="20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02849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1255DC-5C74-3AF8-5501-428B873E85DD}"/>
              </a:ext>
            </a:extLst>
          </p:cNvPr>
          <p:cNvSpPr>
            <a:spLocks noGrp="1"/>
          </p:cNvSpPr>
          <p:nvPr>
            <p:ph type="title"/>
          </p:nvPr>
        </p:nvSpPr>
        <p:spPr/>
        <p:txBody>
          <a:bodyPr anchor="ctr" anchorCtr="0">
            <a:noAutofit/>
          </a:bodyPr>
          <a:lstStyle/>
          <a:p>
            <a:r>
              <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rPr>
              <a:t>1. FY2023 Review</a:t>
            </a:r>
          </a:p>
        </p:txBody>
      </p:sp>
      <p:sp>
        <p:nvSpPr>
          <p:cNvPr id="2" name="スライド番号プレースホルダー 1">
            <a:extLst>
              <a:ext uri="{FF2B5EF4-FFF2-40B4-BE49-F238E27FC236}">
                <a16:creationId xmlns:a16="http://schemas.microsoft.com/office/drawing/2014/main" id="{7F3C70B0-8233-A391-86C0-0C8E20D3D567}"/>
              </a:ext>
            </a:extLst>
          </p:cNvPr>
          <p:cNvSpPr txBox="1">
            <a:spLocks/>
          </p:cNvSpPr>
          <p:nvPr/>
        </p:nvSpPr>
        <p:spPr>
          <a:xfrm>
            <a:off x="10512500" y="76201"/>
            <a:ext cx="502985" cy="386953"/>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742950">
              <a:defRPr/>
            </a:pPr>
            <a:fld id="{A6705B51-3E76-476E-9043-25CC5A430484}" type="slidenum">
              <a:rPr kumimoji="1" lang="en-US" altLang="ja-JP" sz="1625">
                <a:solidFill>
                  <a:prstClr val="white"/>
                </a:solidFill>
                <a:latin typeface="Meiryo UI" panose="020B0604030504040204" pitchFamily="50" charset="-128"/>
                <a:ea typeface="Meiryo UI" panose="020B0604030504040204" pitchFamily="50" charset="-128"/>
              </a:rPr>
              <a:pPr algn="ctr" defTabSz="742950">
                <a:defRPr/>
              </a:pPr>
              <a:t>5</a:t>
            </a:fld>
            <a:endParaRPr kumimoji="1" lang="en-US" altLang="ja-JP" sz="1625" dirty="0">
              <a:solidFill>
                <a:prstClr val="white"/>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33E279D0-430C-85FF-B5D0-45ECC3EDAE1E}"/>
              </a:ext>
            </a:extLst>
          </p:cNvPr>
          <p:cNvSpPr/>
          <p:nvPr/>
        </p:nvSpPr>
        <p:spPr>
          <a:xfrm>
            <a:off x="1371600"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Development</a:t>
            </a:r>
            <a:endParaRPr lang="ja-JP" altLang="en-US" sz="2400" b="1" kern="0" dirty="0">
              <a:solidFill>
                <a:prstClr val="white"/>
              </a:solidFill>
              <a:latin typeface="Meiryo UI"/>
              <a:ea typeface="Meiryo UI"/>
            </a:endParaRPr>
          </a:p>
        </p:txBody>
      </p:sp>
      <p:sp>
        <p:nvSpPr>
          <p:cNvPr id="8" name="角丸四角形 134">
            <a:extLst>
              <a:ext uri="{FF2B5EF4-FFF2-40B4-BE49-F238E27FC236}">
                <a16:creationId xmlns:a16="http://schemas.microsoft.com/office/drawing/2014/main" id="{16AC1677-57B8-340D-B143-37E021572F38}"/>
              </a:ext>
            </a:extLst>
          </p:cNvPr>
          <p:cNvSpPr/>
          <p:nvPr/>
        </p:nvSpPr>
        <p:spPr bwMode="auto">
          <a:xfrm>
            <a:off x="1361038" y="1030228"/>
            <a:ext cx="4506362" cy="1636054"/>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Renewal of the FOSS system</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endParaRPr kumimoji="1" lang="en-US" altLang="ja-JP" sz="1600" b="1" dirty="0">
              <a:latin typeface="Meiryo UI" panose="020B0604030504040204" pitchFamily="50" charset="-128"/>
              <a:ea typeface="Meiryo UI" panose="020B0604030504040204" pitchFamily="50" charset="-128"/>
              <a:cs typeface="Arial" panose="020B0604020202020204" pitchFamily="34" charset="0"/>
            </a:endParaRPr>
          </a:p>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Traceability OLED TV</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Head Count : </a:t>
            </a:r>
            <a:r>
              <a:rPr kumimoji="1" lang="en-US" altLang="ja-JP" sz="1600" b="1" dirty="0">
                <a:solidFill>
                  <a:srgbClr val="0000FF"/>
                </a:solidFill>
                <a:latin typeface="Arial" panose="020B0604020202020204" pitchFamily="34" charset="0"/>
                <a:ea typeface="HGP創英角ｺﾞｼｯｸUB" panose="020B0900000000000000" pitchFamily="50" charset="-128"/>
                <a:cs typeface="Arial" panose="020B0604020202020204" pitchFamily="34" charset="0"/>
              </a:rPr>
              <a:t>▼</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1 pax</a:t>
            </a:r>
            <a:endParaRPr kumimoji="1" lang="en-US" altLang="ja-JP" sz="1600" b="1" dirty="0">
              <a:solidFill>
                <a:srgbClr val="0000FF"/>
              </a:solidFill>
              <a:latin typeface="Meiryo UI" panose="020B0604030504040204" pitchFamily="50" charset="-128"/>
              <a:ea typeface="Meiryo UI" panose="020B0604030504040204" pitchFamily="50" charset="-128"/>
              <a:cs typeface="Arial" panose="020B0604020202020204" pitchFamily="34" charset="0"/>
            </a:endParaRPr>
          </a:p>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Outsourcing software Linkage</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Total Cost Down: 11.6K$</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 </a:t>
            </a:r>
          </a:p>
        </p:txBody>
      </p:sp>
      <p:pic>
        <p:nvPicPr>
          <p:cNvPr id="11" name="Picture 134">
            <a:extLst>
              <a:ext uri="{FF2B5EF4-FFF2-40B4-BE49-F238E27FC236}">
                <a16:creationId xmlns:a16="http://schemas.microsoft.com/office/drawing/2014/main" id="{ACEAA57B-D119-EA8A-A3EE-AD2C91287532}"/>
              </a:ext>
            </a:extLst>
          </p:cNvPr>
          <p:cNvPicPr>
            <a:picLocks noChangeAspect="1"/>
          </p:cNvPicPr>
          <p:nvPr/>
        </p:nvPicPr>
        <p:blipFill>
          <a:blip r:embed="rId3"/>
          <a:stretch>
            <a:fillRect/>
          </a:stretch>
        </p:blipFill>
        <p:spPr>
          <a:xfrm>
            <a:off x="5152746" y="1155536"/>
            <a:ext cx="533400" cy="543162"/>
          </a:xfrm>
          <a:prstGeom prst="rect">
            <a:avLst/>
          </a:prstGeom>
        </p:spPr>
      </p:pic>
      <p:sp>
        <p:nvSpPr>
          <p:cNvPr id="12" name="角丸四角形 134">
            <a:extLst>
              <a:ext uri="{FF2B5EF4-FFF2-40B4-BE49-F238E27FC236}">
                <a16:creationId xmlns:a16="http://schemas.microsoft.com/office/drawing/2014/main" id="{773A7CCD-ACB7-1EDB-EE39-1F3E5489E7E4}"/>
              </a:ext>
            </a:extLst>
          </p:cNvPr>
          <p:cNvSpPr/>
          <p:nvPr/>
        </p:nvSpPr>
        <p:spPr bwMode="auto">
          <a:xfrm>
            <a:off x="6084166" y="1030228"/>
            <a:ext cx="4812435" cy="2018155"/>
          </a:xfrm>
          <a:prstGeom prst="roundRect">
            <a:avLst>
              <a:gd name="adj" fmla="val 12346"/>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fontAlgn="base">
              <a:spcBef>
                <a:spcPct val="0"/>
              </a:spcBef>
              <a:spcAft>
                <a:spcPct val="0"/>
              </a:spcAft>
            </a:pPr>
            <a:r>
              <a:rPr kumimoji="1" lang="en-US" altLang="ja-JP" sz="1600" b="1" u="sng" dirty="0">
                <a:latin typeface="Arial" panose="020B0604020202020204" pitchFamily="34" charset="0"/>
                <a:ea typeface="HGP創英角ｺﾞｼｯｸUB" panose="020B0900000000000000" pitchFamily="50" charset="-128"/>
                <a:cs typeface="Arial" panose="020B0604020202020204" pitchFamily="34" charset="0"/>
              </a:rPr>
              <a:t>S/4 HAHA</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p>
          <a:p>
            <a:pPr fontAlgn="base">
              <a:spcBef>
                <a:spcPct val="0"/>
              </a:spcBef>
              <a:spcAft>
                <a:spcPct val="0"/>
              </a:spcAft>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High Level Feasibility Study Fit/Gap Summary</a:t>
            </a:r>
          </a:p>
          <a:p>
            <a:pPr fontAlgn="base">
              <a:spcBef>
                <a:spcPct val="0"/>
              </a:spcBef>
              <a:spcAft>
                <a:spcPct val="0"/>
              </a:spcAft>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Alignment &amp; discussion for Cost reduction</a:t>
            </a:r>
          </a:p>
          <a:p>
            <a:pPr fontAlgn="base">
              <a:spcBef>
                <a:spcPct val="0"/>
              </a:spcBef>
              <a:spcAft>
                <a:spcPct val="0"/>
              </a:spcAft>
            </a:pPr>
            <a:endPar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endParaRPr>
          </a:p>
          <a:p>
            <a:pPr fontAlgn="base">
              <a:spcBef>
                <a:spcPct val="0"/>
              </a:spcBef>
              <a:spcAft>
                <a:spcPct val="0"/>
              </a:spcAft>
            </a:pPr>
            <a:r>
              <a:rPr kumimoji="1" lang="en-US" altLang="ja-JP" sz="1600" b="1" u="sng" dirty="0">
                <a:latin typeface="Arial" panose="020B0604020202020204" pitchFamily="34" charset="0"/>
                <a:ea typeface="HGP創英角ｺﾞｼｯｸUB" panose="020B0900000000000000" pitchFamily="50" charset="-128"/>
                <a:cs typeface="Arial" panose="020B0604020202020204" pitchFamily="34" charset="0"/>
              </a:rPr>
              <a:t>Activities</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p>
          <a:p>
            <a:pPr fontAlgn="base">
              <a:spcBef>
                <a:spcPct val="0"/>
              </a:spcBef>
              <a:spcAft>
                <a:spcPct val="0"/>
              </a:spcAft>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Project SAP &amp; Ecus</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HC: </a:t>
            </a:r>
            <a:r>
              <a:rPr kumimoji="1" lang="en-US" altLang="ja-JP" sz="1600" b="1" dirty="0">
                <a:solidFill>
                  <a:srgbClr val="0000FF"/>
                </a:solidFill>
                <a:latin typeface="Arial" panose="020B0604020202020204" pitchFamily="34" charset="0"/>
                <a:ea typeface="HGP創英角ｺﾞｼｯｸUB" panose="020B0900000000000000" pitchFamily="50" charset="-128"/>
                <a:cs typeface="Arial" panose="020B0604020202020204" pitchFamily="34" charset="0"/>
              </a:rPr>
              <a:t>▼2pax</a:t>
            </a:r>
            <a:endPar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endParaRPr>
          </a:p>
          <a:p>
            <a:pPr fontAlgn="base">
              <a:spcBef>
                <a:spcPct val="0"/>
              </a:spcBef>
              <a:spcAft>
                <a:spcPct val="0"/>
              </a:spcAft>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SAP setup for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OLED </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TV</a:t>
            </a:r>
          </a:p>
        </p:txBody>
      </p:sp>
      <p:sp>
        <p:nvSpPr>
          <p:cNvPr id="13" name="正方形/長方形 12">
            <a:extLst>
              <a:ext uri="{FF2B5EF4-FFF2-40B4-BE49-F238E27FC236}">
                <a16:creationId xmlns:a16="http://schemas.microsoft.com/office/drawing/2014/main" id="{55E06039-96E7-C93B-4A44-AE97B0489A79}"/>
              </a:ext>
            </a:extLst>
          </p:cNvPr>
          <p:cNvSpPr/>
          <p:nvPr/>
        </p:nvSpPr>
        <p:spPr>
          <a:xfrm>
            <a:off x="6096000"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SAP</a:t>
            </a:r>
            <a:endParaRPr lang="ja-JP" altLang="en-US" sz="2400" b="1" kern="0" dirty="0">
              <a:solidFill>
                <a:prstClr val="white"/>
              </a:solidFill>
              <a:latin typeface="Meiryo UI"/>
              <a:ea typeface="Meiryo UI"/>
            </a:endParaRPr>
          </a:p>
        </p:txBody>
      </p:sp>
      <p:sp>
        <p:nvSpPr>
          <p:cNvPr id="14" name="正方形/長方形 13">
            <a:extLst>
              <a:ext uri="{FF2B5EF4-FFF2-40B4-BE49-F238E27FC236}">
                <a16:creationId xmlns:a16="http://schemas.microsoft.com/office/drawing/2014/main" id="{8314A84E-9150-A5FB-7D49-600EBC0B3DFE}"/>
              </a:ext>
            </a:extLst>
          </p:cNvPr>
          <p:cNvSpPr/>
          <p:nvPr/>
        </p:nvSpPr>
        <p:spPr>
          <a:xfrm>
            <a:off x="1371600" y="29352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Infrastructure</a:t>
            </a:r>
            <a:endParaRPr lang="ja-JP" altLang="en-US" sz="2400" b="1" kern="0" dirty="0">
              <a:solidFill>
                <a:prstClr val="white"/>
              </a:solidFill>
              <a:latin typeface="Meiryo UI"/>
              <a:ea typeface="Meiryo UI"/>
            </a:endParaRPr>
          </a:p>
        </p:txBody>
      </p:sp>
      <p:sp>
        <p:nvSpPr>
          <p:cNvPr id="15" name="角丸四角形 134">
            <a:extLst>
              <a:ext uri="{FF2B5EF4-FFF2-40B4-BE49-F238E27FC236}">
                <a16:creationId xmlns:a16="http://schemas.microsoft.com/office/drawing/2014/main" id="{0A82D47E-D37E-9EB8-E0C8-FF0F6103DCCD}"/>
              </a:ext>
            </a:extLst>
          </p:cNvPr>
          <p:cNvSpPr/>
          <p:nvPr/>
        </p:nvSpPr>
        <p:spPr bwMode="auto">
          <a:xfrm>
            <a:off x="1361038" y="3424869"/>
            <a:ext cx="4506362" cy="1143000"/>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Update MS Office 2016 above</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Upgrade OS to Windows 11</a:t>
            </a:r>
          </a:p>
          <a:p>
            <a:pPr defTabSz="742950">
              <a:spcBef>
                <a:spcPts val="300"/>
              </a:spcBef>
              <a:defRPr/>
            </a:pPr>
            <a:r>
              <a:rPr kumimoji="1" lang="ja-JP" altLang="en-US" sz="1600" b="1" dirty="0">
                <a:solidFill>
                  <a:srgbClr val="C00000"/>
                </a:solidFill>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Replace to New PC</a:t>
            </a:r>
          </a:p>
        </p:txBody>
      </p:sp>
      <p:sp>
        <p:nvSpPr>
          <p:cNvPr id="16" name="正方形/長方形 15">
            <a:extLst>
              <a:ext uri="{FF2B5EF4-FFF2-40B4-BE49-F238E27FC236}">
                <a16:creationId xmlns:a16="http://schemas.microsoft.com/office/drawing/2014/main" id="{ADC9D69E-4803-0031-BE03-12C6373B68BA}"/>
              </a:ext>
            </a:extLst>
          </p:cNvPr>
          <p:cNvSpPr/>
          <p:nvPr/>
        </p:nvSpPr>
        <p:spPr>
          <a:xfrm>
            <a:off x="1371600" y="4772373"/>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bg1"/>
                </a:solidFill>
                <a:latin typeface="Arial" panose="020B0604020202020204" pitchFamily="34" charset="0"/>
                <a:ea typeface="HGP創英角ｺﾞｼｯｸUB" panose="020B0900000000000000" pitchFamily="50" charset="-128"/>
                <a:cs typeface="Arial" panose="020B0604020202020204" pitchFamily="34" charset="0"/>
              </a:rPr>
              <a:t>ISM</a:t>
            </a:r>
            <a:endParaRPr lang="ja-JP" altLang="en-US" sz="2400" b="1" kern="0" dirty="0">
              <a:solidFill>
                <a:schemeClr val="bg1"/>
              </a:solidFill>
              <a:latin typeface="Meiryo UI"/>
              <a:ea typeface="Meiryo UI"/>
            </a:endParaRPr>
          </a:p>
        </p:txBody>
      </p:sp>
      <p:sp>
        <p:nvSpPr>
          <p:cNvPr id="17" name="角丸四角形 134">
            <a:extLst>
              <a:ext uri="{FF2B5EF4-FFF2-40B4-BE49-F238E27FC236}">
                <a16:creationId xmlns:a16="http://schemas.microsoft.com/office/drawing/2014/main" id="{115ACDD9-84E2-8C25-2B7F-72808A7FACD5}"/>
              </a:ext>
            </a:extLst>
          </p:cNvPr>
          <p:cNvSpPr/>
          <p:nvPr/>
        </p:nvSpPr>
        <p:spPr bwMode="auto">
          <a:xfrm>
            <a:off x="1361038" y="5269559"/>
            <a:ext cx="4506362" cy="1323268"/>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Successful get ISO 27001:2022 certificate</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(One year ahead of schedule)</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Cost down: 1.6K$</a:t>
            </a:r>
            <a:endParaRPr kumimoji="1" lang="en-US" altLang="ja-JP" sz="1600" b="1" dirty="0">
              <a:latin typeface="Arial" panose="020B0604020202020204" pitchFamily="34" charset="0"/>
              <a:ea typeface="Meiryo UI" panose="020B0604030504040204" pitchFamily="50" charset="-128"/>
              <a:cs typeface="Arial" panose="020B0604020202020204" pitchFamily="34" charset="0"/>
            </a:endParaRPr>
          </a:p>
        </p:txBody>
      </p:sp>
      <p:pic>
        <p:nvPicPr>
          <p:cNvPr id="18" name="図 17">
            <a:extLst>
              <a:ext uri="{FF2B5EF4-FFF2-40B4-BE49-F238E27FC236}">
                <a16:creationId xmlns:a16="http://schemas.microsoft.com/office/drawing/2014/main" id="{5832F43E-9CB8-96E6-86C1-FB677B36C4B9}"/>
              </a:ext>
            </a:extLst>
          </p:cNvPr>
          <p:cNvPicPr>
            <a:picLocks noChangeAspect="1"/>
          </p:cNvPicPr>
          <p:nvPr/>
        </p:nvPicPr>
        <p:blipFill>
          <a:blip r:embed="rId4"/>
          <a:stretch>
            <a:fillRect/>
          </a:stretch>
        </p:blipFill>
        <p:spPr>
          <a:xfrm>
            <a:off x="4572001" y="3838864"/>
            <a:ext cx="1225429" cy="315010"/>
          </a:xfrm>
          <a:prstGeom prst="rect">
            <a:avLst/>
          </a:prstGeom>
        </p:spPr>
      </p:pic>
      <p:pic>
        <p:nvPicPr>
          <p:cNvPr id="19" name="Picture 24">
            <a:extLst>
              <a:ext uri="{FF2B5EF4-FFF2-40B4-BE49-F238E27FC236}">
                <a16:creationId xmlns:a16="http://schemas.microsoft.com/office/drawing/2014/main" id="{9242D03C-2C14-9249-BCCD-45C6CBB0A634}"/>
              </a:ext>
            </a:extLst>
          </p:cNvPr>
          <p:cNvPicPr>
            <a:picLocks noChangeAspect="1"/>
          </p:cNvPicPr>
          <p:nvPr/>
        </p:nvPicPr>
        <p:blipFill>
          <a:blip r:embed="rId5"/>
          <a:stretch>
            <a:fillRect/>
          </a:stretch>
        </p:blipFill>
        <p:spPr>
          <a:xfrm>
            <a:off x="5152746" y="5896489"/>
            <a:ext cx="533400" cy="562147"/>
          </a:xfrm>
          <a:prstGeom prst="rect">
            <a:avLst/>
          </a:prstGeom>
        </p:spPr>
      </p:pic>
      <p:sp>
        <p:nvSpPr>
          <p:cNvPr id="20" name="正方形/長方形 19">
            <a:extLst>
              <a:ext uri="{FF2B5EF4-FFF2-40B4-BE49-F238E27FC236}">
                <a16:creationId xmlns:a16="http://schemas.microsoft.com/office/drawing/2014/main" id="{E0C908B9-75E9-0A8C-A8D1-1D4A2EFDB505}"/>
              </a:ext>
            </a:extLst>
          </p:cNvPr>
          <p:cNvSpPr/>
          <p:nvPr/>
        </p:nvSpPr>
        <p:spPr>
          <a:xfrm>
            <a:off x="6096000" y="3163828"/>
            <a:ext cx="38862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lang="en-US" altLang="ja-JP" sz="2400" b="1" kern="0" dirty="0">
                <a:solidFill>
                  <a:prstClr val="white"/>
                </a:solidFill>
                <a:latin typeface="Meiryo UI"/>
                <a:ea typeface="Meiryo UI"/>
              </a:rPr>
              <a:t>Process Improvement</a:t>
            </a:r>
            <a:endParaRPr lang="ja-JP" altLang="en-US" sz="2400" b="1" kern="0" dirty="0">
              <a:solidFill>
                <a:prstClr val="white"/>
              </a:solidFill>
              <a:latin typeface="Meiryo UI"/>
              <a:ea typeface="Meiryo UI"/>
            </a:endParaRPr>
          </a:p>
        </p:txBody>
      </p:sp>
      <p:sp>
        <p:nvSpPr>
          <p:cNvPr id="21" name="角丸四角形 134">
            <a:extLst>
              <a:ext uri="{FF2B5EF4-FFF2-40B4-BE49-F238E27FC236}">
                <a16:creationId xmlns:a16="http://schemas.microsoft.com/office/drawing/2014/main" id="{E4C49399-F303-AA28-8105-E6892EC1CC9C}"/>
              </a:ext>
            </a:extLst>
          </p:cNvPr>
          <p:cNvSpPr/>
          <p:nvPr/>
        </p:nvSpPr>
        <p:spPr bwMode="auto">
          <a:xfrm>
            <a:off x="6084166" y="3587033"/>
            <a:ext cx="4812435" cy="2066982"/>
          </a:xfrm>
          <a:prstGeom prst="roundRect">
            <a:avLst>
              <a:gd name="adj" fmla="val 14163"/>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Inventory Analysis (Saved 120h/Year)</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Control Scrap (Saved 312h/Year)</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Check OR part in PAPVN BOM</a:t>
            </a:r>
          </a:p>
          <a:p>
            <a:pPr defTabSz="742950">
              <a:spcBef>
                <a:spcPts val="300"/>
              </a:spcBef>
              <a:defRPr/>
            </a:pP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(Saved 420h/Year)</a:t>
            </a:r>
          </a:p>
          <a:p>
            <a:pPr defTabSz="742950">
              <a:spcBef>
                <a:spcPts val="300"/>
              </a:spcBef>
              <a:defRPr/>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Other Tools (Saved 136h/Year)</a:t>
            </a:r>
            <a:endPar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endParaRPr>
          </a:p>
          <a:p>
            <a:endPar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endParaRPr>
          </a:p>
          <a:p>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*Total Cost down: 4.9K$</a:t>
            </a:r>
          </a:p>
        </p:txBody>
      </p:sp>
      <p:pic>
        <p:nvPicPr>
          <p:cNvPr id="22" name="図 21">
            <a:extLst>
              <a:ext uri="{FF2B5EF4-FFF2-40B4-BE49-F238E27FC236}">
                <a16:creationId xmlns:a16="http://schemas.microsoft.com/office/drawing/2014/main" id="{E8D78937-31E8-55C7-A95D-687E972E935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83162" y="1091976"/>
            <a:ext cx="1246570" cy="278906"/>
          </a:xfrm>
          <a:prstGeom prst="rect">
            <a:avLst/>
          </a:prstGeom>
        </p:spPr>
      </p:pic>
      <p:sp>
        <p:nvSpPr>
          <p:cNvPr id="5" name="テキスト ボックス 4">
            <a:extLst>
              <a:ext uri="{FF2B5EF4-FFF2-40B4-BE49-F238E27FC236}">
                <a16:creationId xmlns:a16="http://schemas.microsoft.com/office/drawing/2014/main" id="{54B54D0F-AE30-1103-D34F-4776230353D4}"/>
              </a:ext>
            </a:extLst>
          </p:cNvPr>
          <p:cNvSpPr txBox="1"/>
          <p:nvPr/>
        </p:nvSpPr>
        <p:spPr>
          <a:xfrm>
            <a:off x="6128540" y="6135470"/>
            <a:ext cx="4857009" cy="646331"/>
          </a:xfrm>
          <a:prstGeom prst="rect">
            <a:avLst/>
          </a:prstGeom>
          <a:noFill/>
          <a:ln>
            <a:noFill/>
          </a:ln>
        </p:spPr>
        <p:txBody>
          <a:bodyPr wrap="square" rtlCol="0">
            <a:spAutoFit/>
          </a:bodyPr>
          <a:lstStyle/>
          <a:p>
            <a:r>
              <a:rPr lang="en-US" altLang="ja-JP" b="1" dirty="0">
                <a:latin typeface="Arial" panose="020B0604020202020204" pitchFamily="34" charset="0"/>
                <a:ea typeface="游ゴシック" panose="020B0400000000000000" pitchFamily="50" charset="-128"/>
              </a:rPr>
              <a:t>R</a:t>
            </a:r>
            <a:r>
              <a:rPr lang="en-US" altLang="ja-JP" b="1" dirty="0">
                <a:solidFill>
                  <a:srgbClr val="333333"/>
                </a:solidFill>
                <a:latin typeface="Open Sans" panose="020B0606030504020204" pitchFamily="34" charset="0"/>
              </a:rPr>
              <a:t>eap the reward,</a:t>
            </a:r>
          </a:p>
          <a:p>
            <a:r>
              <a:rPr lang="en-US" altLang="ja-JP" b="1" dirty="0">
                <a:solidFill>
                  <a:srgbClr val="333333"/>
                </a:solidFill>
                <a:latin typeface="Open Sans" panose="020B0606030504020204" pitchFamily="34" charset="0"/>
              </a:rPr>
              <a:t>Improving theme management accuracy</a:t>
            </a:r>
            <a:endParaRPr lang="en-US" altLang="ja-JP" dirty="0">
              <a:latin typeface="游ゴシック" panose="020B0400000000000000" pitchFamily="50" charset="-128"/>
              <a:ea typeface="游ゴシック" panose="020B0400000000000000" pitchFamily="50" charset="-128"/>
            </a:endParaRPr>
          </a:p>
        </p:txBody>
      </p:sp>
      <p:sp>
        <p:nvSpPr>
          <p:cNvPr id="6" name="AutoShape 4">
            <a:extLst>
              <a:ext uri="{FF2B5EF4-FFF2-40B4-BE49-F238E27FC236}">
                <a16:creationId xmlns:a16="http://schemas.microsoft.com/office/drawing/2014/main" id="{52C104D6-9A5C-2C11-2C22-DFAB48E7E8F5}"/>
              </a:ext>
            </a:extLst>
          </p:cNvPr>
          <p:cNvSpPr>
            <a:spLocks noChangeArrowheads="1"/>
          </p:cNvSpPr>
          <p:nvPr/>
        </p:nvSpPr>
        <p:spPr bwMode="auto">
          <a:xfrm>
            <a:off x="6096000" y="5779841"/>
            <a:ext cx="2590800" cy="369332"/>
          </a:xfrm>
          <a:prstGeom prst="roundRect">
            <a:avLst>
              <a:gd name="adj" fmla="val 32739"/>
            </a:avLst>
          </a:prstGeom>
          <a:solidFill>
            <a:srgbClr val="C00000"/>
          </a:solidFill>
          <a:ln w="9525">
            <a:solidFill>
              <a:schemeClr val="tx1"/>
            </a:solidFill>
            <a:round/>
            <a:headEnd/>
            <a:tailEnd/>
          </a:ln>
          <a:effectLst/>
        </p:spPr>
        <p:txBody>
          <a:bodyPr wrap="none" anchor="ctr"/>
          <a:lstStyle/>
          <a:p>
            <a:pPr algn="ctr"/>
            <a:r>
              <a:rPr lang="en-US" altLang="ja-JP" sz="2000" b="1" dirty="0">
                <a:solidFill>
                  <a:schemeClr val="bg1"/>
                </a:solidFill>
                <a:latin typeface="Meiryo UI" panose="020B0604030504040204" pitchFamily="50" charset="-128"/>
                <a:ea typeface="Meiryo UI" panose="020B0604030504040204" pitchFamily="50" charset="-128"/>
              </a:rPr>
              <a:t>Reflection</a:t>
            </a:r>
            <a:endParaRPr lang="ja-JP" altLang="en-US" sz="20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5973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p:cNvSpPr>
            <a:spLocks noChangeArrowheads="1"/>
          </p:cNvSpPr>
          <p:nvPr/>
        </p:nvSpPr>
        <p:spPr bwMode="auto">
          <a:xfrm>
            <a:off x="1589818" y="1507240"/>
            <a:ext cx="4353782" cy="4368436"/>
          </a:xfrm>
          <a:prstGeom prst="roundRect">
            <a:avLst>
              <a:gd name="adj" fmla="val 5551"/>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marL="171450" indent="-171450">
              <a:buFontTx/>
              <a:buChar char="-"/>
              <a:defRPr/>
            </a:pPr>
            <a:endParaRPr lang="en-US" altLang="ja-JP" sz="1100" dirty="0">
              <a:solidFill>
                <a:prstClr val="black"/>
              </a:solidFill>
              <a:latin typeface="Calibri"/>
              <a:ea typeface="ＭＳ Ｐゴシック" panose="020B0600070205080204" pitchFamily="34" charset="-128"/>
            </a:endParaRPr>
          </a:p>
          <a:p>
            <a:pPr>
              <a:defRPr/>
            </a:pPr>
            <a:endParaRPr lang="ja-JP" altLang="en-US" sz="1600" dirty="0">
              <a:solidFill>
                <a:prstClr val="black"/>
              </a:solidFill>
              <a:latin typeface="Calibri"/>
              <a:ea typeface="ＭＳ Ｐゴシック" panose="020B0600070205080204" pitchFamily="34" charset="-128"/>
            </a:endParaRPr>
          </a:p>
        </p:txBody>
      </p:sp>
      <p:sp>
        <p:nvSpPr>
          <p:cNvPr id="10" name="Text Box 4"/>
          <p:cNvSpPr txBox="1">
            <a:spLocks noChangeArrowheads="1"/>
          </p:cNvSpPr>
          <p:nvPr/>
        </p:nvSpPr>
        <p:spPr bwMode="auto">
          <a:xfrm>
            <a:off x="2613755" y="1315893"/>
            <a:ext cx="2305050" cy="400110"/>
          </a:xfrm>
          <a:prstGeom prst="rect">
            <a:avLst/>
          </a:prstGeom>
          <a:solidFill>
            <a:srgbClr val="FF0000"/>
          </a:solidFill>
          <a:ln>
            <a:noFill/>
          </a:ln>
          <a:effectLst>
            <a:outerShdw dist="107763" dir="189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defRPr/>
            </a:pPr>
            <a:r>
              <a:rPr kumimoji="1" lang="en-US" altLang="ja-JP" sz="2000" dirty="0">
                <a:solidFill>
                  <a:prstClr val="white"/>
                </a:solidFill>
                <a:effectLst>
                  <a:outerShdw blurRad="38100" dist="38100" dir="2700000" algn="tl">
                    <a:srgbClr val="000000"/>
                  </a:outerShdw>
                </a:effectLst>
                <a:latin typeface="ＭＳ Ｐゴシック" pitchFamily="34" charset="-128"/>
                <a:ea typeface="ＭＳ Ｐゴシック" panose="020B0600070205080204" pitchFamily="34" charset="-128"/>
              </a:rPr>
              <a:t>◆ </a:t>
            </a:r>
            <a:r>
              <a:rPr kumimoji="1" lang="en-US" altLang="ja-JP" sz="2000" dirty="0">
                <a:solidFill>
                  <a:prstClr val="white"/>
                </a:solidFill>
                <a:latin typeface="ＭＳ Ｐゴシック" pitchFamily="34" charset="-128"/>
                <a:ea typeface="ＭＳ Ｐゴシック" panose="020B0600070205080204" pitchFamily="34" charset="-128"/>
              </a:rPr>
              <a:t>Before</a:t>
            </a:r>
          </a:p>
        </p:txBody>
      </p:sp>
      <p:sp>
        <p:nvSpPr>
          <p:cNvPr id="66" name="AutoShape 3"/>
          <p:cNvSpPr>
            <a:spLocks noChangeArrowheads="1"/>
          </p:cNvSpPr>
          <p:nvPr/>
        </p:nvSpPr>
        <p:spPr bwMode="auto">
          <a:xfrm>
            <a:off x="6038850" y="1507240"/>
            <a:ext cx="4576516" cy="4362086"/>
          </a:xfrm>
          <a:prstGeom prst="roundRect">
            <a:avLst>
              <a:gd name="adj" fmla="val 5551"/>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p:txBody>
      </p:sp>
      <p:sp>
        <p:nvSpPr>
          <p:cNvPr id="67" name="Text Box 5"/>
          <p:cNvSpPr txBox="1">
            <a:spLocks noChangeArrowheads="1"/>
          </p:cNvSpPr>
          <p:nvPr/>
        </p:nvSpPr>
        <p:spPr bwMode="auto">
          <a:xfrm>
            <a:off x="7143750" y="1315893"/>
            <a:ext cx="2305050" cy="400110"/>
          </a:xfrm>
          <a:prstGeom prst="rect">
            <a:avLst/>
          </a:prstGeom>
          <a:solidFill>
            <a:srgbClr val="0000FF"/>
          </a:solidFill>
          <a:ln>
            <a:noFill/>
          </a:ln>
          <a:effectLst>
            <a:outerShdw dist="107763" dir="18900000" algn="ctr" rotWithShape="0">
              <a:schemeClr val="bg2">
                <a:alpha val="50000"/>
              </a:schemeClr>
            </a:outerShdw>
          </a:effectLst>
        </p:spPr>
        <p:txBody>
          <a:bodyP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defRPr/>
            </a:pPr>
            <a:r>
              <a:rPr kumimoji="1" lang="en-US" altLang="ja-JP" sz="2000" dirty="0">
                <a:solidFill>
                  <a:prstClr val="white"/>
                </a:solidFill>
                <a:effectLst>
                  <a:outerShdw blurRad="38100" dist="38100" dir="2700000" algn="tl">
                    <a:srgbClr val="000000"/>
                  </a:outerShdw>
                </a:effectLst>
                <a:latin typeface="ＭＳ Ｐゴシック" pitchFamily="34" charset="-128"/>
                <a:ea typeface="ＭＳ Ｐゴシック" panose="020B0600070205080204" pitchFamily="34" charset="-128"/>
              </a:rPr>
              <a:t>◆ </a:t>
            </a:r>
            <a:r>
              <a:rPr kumimoji="1" lang="en-US" altLang="ja-JP" sz="2000" dirty="0">
                <a:solidFill>
                  <a:prstClr val="white"/>
                </a:solidFill>
                <a:latin typeface="ＭＳ Ｐゴシック" pitchFamily="34" charset="-128"/>
                <a:ea typeface="ＭＳ Ｐゴシック" panose="020B0600070205080204" pitchFamily="34" charset="-128"/>
              </a:rPr>
              <a:t>After </a:t>
            </a:r>
            <a:endParaRPr kumimoji="1" lang="en-US" altLang="ja-JP" sz="2000" dirty="0">
              <a:solidFill>
                <a:prstClr val="white"/>
              </a:solidFill>
              <a:effectLst>
                <a:outerShdw blurRad="38100" dist="38100" dir="2700000" algn="tl">
                  <a:srgbClr val="000000"/>
                </a:outerShdw>
              </a:effectLst>
              <a:latin typeface="ＭＳ Ｐゴシック" pitchFamily="34" charset="-128"/>
              <a:ea typeface="ＭＳ Ｐゴシック" panose="020B0600070205080204" pitchFamily="34" charset="-128"/>
            </a:endParaRPr>
          </a:p>
        </p:txBody>
      </p:sp>
      <p:sp>
        <p:nvSpPr>
          <p:cNvPr id="25" name="Text Box 2">
            <a:extLst>
              <a:ext uri="{FF2B5EF4-FFF2-40B4-BE49-F238E27FC236}">
                <a16:creationId xmlns:a16="http://schemas.microsoft.com/office/drawing/2014/main" id="{24F448CC-D4E4-45EB-80CE-517B98014F5B}"/>
              </a:ext>
            </a:extLst>
          </p:cNvPr>
          <p:cNvSpPr txBox="1">
            <a:spLocks noChangeArrowheads="1"/>
          </p:cNvSpPr>
          <p:nvPr/>
        </p:nvSpPr>
        <p:spPr bwMode="auto">
          <a:xfrm>
            <a:off x="1520686" y="36563"/>
            <a:ext cx="9094680" cy="424529"/>
          </a:xfrm>
          <a:prstGeom prst="rect">
            <a:avLst/>
          </a:prstGeom>
          <a:solidFill>
            <a:srgbClr val="0000B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0069" tIns="20035" rIns="40069" bIns="20035" anchor="ctr" anchorCtr="1"/>
          <a:lstStyle>
            <a:defPPr>
              <a:defRPr lang="en-US"/>
            </a:defPPr>
            <a:lvl1pPr>
              <a:lnSpc>
                <a:spcPct val="90000"/>
              </a:lnSpc>
              <a:defRPr sz="2000" b="1" cap="all">
                <a:solidFill>
                  <a:prstClr val="white">
                    <a:lumMod val="95000"/>
                  </a:prstClr>
                </a:solidFill>
                <a:latin typeface="Arial" panose="020B0604020202020204" pitchFamily="34" charset="0"/>
                <a:cs typeface="Arial" panose="020B0604020202020204" pitchFamily="34" charset="0"/>
              </a:defRPr>
            </a:lvl1pPr>
          </a:lstStyle>
          <a:p>
            <a:pPr lvl="0">
              <a:defRPr/>
            </a:pPr>
            <a:r>
              <a:rPr kumimoji="1" lang="en-US" altLang="en-US" cap="none" dirty="0">
                <a:solidFill>
                  <a:srgbClr val="FFFF00"/>
                </a:solidFill>
                <a:latin typeface="Tahoma" panose="020B0604030504040204" pitchFamily="34" charset="0"/>
                <a:ea typeface="Tahoma" panose="020B0604030504040204" pitchFamily="34" charset="0"/>
                <a:cs typeface="Tahoma" panose="020B0604030504040204" pitchFamily="34" charset="0"/>
              </a:rPr>
              <a:t>E chop </a:t>
            </a:r>
            <a:r>
              <a:rPr kumimoji="1" lang="en-US" altLang="en-US" cap="none" dirty="0">
                <a:solidFill>
                  <a:prstClr val="white"/>
                </a:solidFill>
                <a:latin typeface="Tahoma" panose="020B0604030504040204" pitchFamily="34" charset="0"/>
                <a:ea typeface="Tahoma" panose="020B0604030504040204" pitchFamily="34" charset="0"/>
                <a:cs typeface="Tahoma" panose="020B0604030504040204" pitchFamily="34" charset="0"/>
              </a:rPr>
              <a:t>for IQC inspection</a:t>
            </a:r>
            <a:endParaRPr lang="en-US" altLang="ja-JP" dirty="0"/>
          </a:p>
        </p:txBody>
      </p:sp>
      <p:sp>
        <p:nvSpPr>
          <p:cNvPr id="28" name="Rectangle 59">
            <a:extLst>
              <a:ext uri="{FF2B5EF4-FFF2-40B4-BE49-F238E27FC236}">
                <a16:creationId xmlns:a16="http://schemas.microsoft.com/office/drawing/2014/main" id="{BBF089B9-2930-43E5-83A7-194936EA6454}"/>
              </a:ext>
            </a:extLst>
          </p:cNvPr>
          <p:cNvSpPr>
            <a:spLocks noChangeArrowheads="1"/>
          </p:cNvSpPr>
          <p:nvPr/>
        </p:nvSpPr>
        <p:spPr bwMode="auto">
          <a:xfrm>
            <a:off x="9673058" y="123641"/>
            <a:ext cx="871330" cy="271154"/>
          </a:xfrm>
          <a:prstGeom prst="rect">
            <a:avLst/>
          </a:prstGeom>
          <a:solidFill>
            <a:srgbClr val="000099"/>
          </a:solidFill>
          <a:ln w="28575">
            <a:solidFill>
              <a:schemeClr val="bg1"/>
            </a:solidFill>
            <a:miter lim="800000"/>
            <a:headEnd/>
            <a:tailEnd/>
          </a:ln>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None/>
              <a:defRPr/>
            </a:pPr>
            <a:endParaRPr lang="en-US" altLang="vi-VN" sz="1400" b="1" dirty="0">
              <a:solidFill>
                <a:srgbClr val="FFFFFF"/>
              </a:solidFill>
            </a:endParaRPr>
          </a:p>
        </p:txBody>
      </p:sp>
      <p:grpSp>
        <p:nvGrpSpPr>
          <p:cNvPr id="29" name="Group 28">
            <a:extLst>
              <a:ext uri="{FF2B5EF4-FFF2-40B4-BE49-F238E27FC236}">
                <a16:creationId xmlns:a16="http://schemas.microsoft.com/office/drawing/2014/main" id="{36DBE4A1-866C-49A8-9353-B76723AEE257}"/>
              </a:ext>
            </a:extLst>
          </p:cNvPr>
          <p:cNvGrpSpPr/>
          <p:nvPr/>
        </p:nvGrpSpPr>
        <p:grpSpPr>
          <a:xfrm>
            <a:off x="1559368" y="501725"/>
            <a:ext cx="9055998" cy="751685"/>
            <a:chOff x="35368" y="501724"/>
            <a:chExt cx="9055998" cy="751685"/>
          </a:xfrm>
        </p:grpSpPr>
        <p:sp>
          <p:nvSpPr>
            <p:cNvPr id="30" name="Rectangle 4">
              <a:extLst>
                <a:ext uri="{FF2B5EF4-FFF2-40B4-BE49-F238E27FC236}">
                  <a16:creationId xmlns:a16="http://schemas.microsoft.com/office/drawing/2014/main" id="{D1BE9111-122F-4DED-9684-AE6CC333FE61}"/>
                </a:ext>
              </a:extLst>
            </p:cNvPr>
            <p:cNvSpPr>
              <a:spLocks noChangeArrowheads="1"/>
            </p:cNvSpPr>
            <p:nvPr/>
          </p:nvSpPr>
          <p:spPr bwMode="auto">
            <a:xfrm>
              <a:off x="35368" y="501724"/>
              <a:ext cx="9055998" cy="390641"/>
            </a:xfrm>
            <a:prstGeom prst="rect">
              <a:avLst/>
            </a:prstGeom>
            <a:gradFill rotWithShape="1">
              <a:gsLst>
                <a:gs pos="0">
                  <a:srgbClr val="FFFF99"/>
                </a:gs>
                <a:gs pos="50000">
                  <a:schemeClr val="bg1"/>
                </a:gs>
                <a:gs pos="100000">
                  <a:srgbClr val="FFFF99"/>
                </a:gs>
              </a:gsLst>
              <a:lin ang="2700000" scaled="1"/>
            </a:gradFill>
            <a:ln w="25400">
              <a:solidFill>
                <a:schemeClr val="tx1"/>
              </a:solidFill>
              <a:miter lim="800000"/>
              <a:headEnd/>
              <a:tailEnd/>
            </a:ln>
            <a:effectLst/>
          </p:spPr>
          <p:txBody>
            <a:bodyPr wrap="none" anchor="ct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6pPr>
              <a:lvl7pPr marL="2971800" indent="-228600"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7pPr>
              <a:lvl8pPr marL="3429000" indent="-228600"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8pPr>
              <a:lvl9pPr marL="3886200" indent="-228600"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9pPr>
            </a:lstStyle>
            <a:p>
              <a:pPr lvl="0">
                <a:spcBef>
                  <a:spcPct val="20000"/>
                </a:spcBef>
                <a:defRPr/>
              </a:pPr>
              <a:r>
                <a:rPr lang="en-US" altLang="ja-JP" sz="1400" dirty="0">
                  <a:solidFill>
                    <a:srgbClr val="0000FF"/>
                  </a:solidFill>
                  <a:latin typeface="Arial" panose="020B0604020202020204" pitchFamily="34" charset="0"/>
                  <a:cs typeface="Arial" panose="020B0604020202020204" pitchFamily="34" charset="0"/>
                </a:rPr>
                <a:t>Replace physical stamp by electronic stamp for IQC</a:t>
              </a:r>
            </a:p>
          </p:txBody>
        </p:sp>
        <p:sp>
          <p:nvSpPr>
            <p:cNvPr id="31" name="AutoShape 6">
              <a:extLst>
                <a:ext uri="{FF2B5EF4-FFF2-40B4-BE49-F238E27FC236}">
                  <a16:creationId xmlns:a16="http://schemas.microsoft.com/office/drawing/2014/main" id="{3DFFE878-8B48-4DD7-AEF4-59028ACD0CD7}"/>
                </a:ext>
              </a:extLst>
            </p:cNvPr>
            <p:cNvSpPr>
              <a:spLocks noChangeArrowheads="1"/>
            </p:cNvSpPr>
            <p:nvPr/>
          </p:nvSpPr>
          <p:spPr bwMode="auto">
            <a:xfrm>
              <a:off x="6204596" y="932872"/>
              <a:ext cx="2886770" cy="320537"/>
            </a:xfrm>
            <a:prstGeom prst="roundRect">
              <a:avLst>
                <a:gd name="adj" fmla="val 16667"/>
              </a:avLst>
            </a:prstGeom>
            <a:solidFill>
              <a:srgbClr val="FFFF99"/>
            </a:solidFill>
            <a:ln w="28575">
              <a:solidFill>
                <a:srgbClr val="0000FF"/>
              </a:solidFill>
              <a:round/>
              <a:headEnd/>
              <a:tailEnd/>
            </a:ln>
            <a:effectLst/>
          </p:spPr>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spcBef>
                  <a:spcPct val="20000"/>
                </a:spcBef>
              </a:pPr>
              <a:r>
                <a:rPr kumimoji="1" lang="en-US" altLang="ja-JP" sz="1400" b="1" dirty="0">
                  <a:solidFill>
                    <a:srgbClr val="00CC00"/>
                  </a:solidFill>
                  <a:effectLst>
                    <a:outerShdw blurRad="38100" dist="38100" dir="2700000" algn="tl">
                      <a:srgbClr val="FFFFFF"/>
                    </a:outerShdw>
                  </a:effectLst>
                  <a:latin typeface="Arial" panose="020B0604020202020204" pitchFamily="34" charset="0"/>
                  <a:cs typeface="Arial" panose="020B0604020202020204" pitchFamily="34" charset="0"/>
                  <a:sym typeface="Wingdings" pitchFamily="2" charset="2"/>
                </a:rPr>
                <a:t>Reduce : </a:t>
              </a:r>
              <a:r>
                <a:rPr kumimoji="1" lang="en-US" sz="1400" b="1" dirty="0">
                  <a:solidFill>
                    <a:srgbClr val="00CC00"/>
                  </a:solidFill>
                  <a:effectLst>
                    <a:outerShdw blurRad="38100" dist="38100" dir="2700000" algn="tl">
                      <a:srgbClr val="FFFFFF"/>
                    </a:outerShdw>
                  </a:effectLst>
                  <a:latin typeface="Arial" panose="020B0604020202020204" pitchFamily="34" charset="0"/>
                  <a:cs typeface="Arial" panose="020B0604020202020204" pitchFamily="34" charset="0"/>
                </a:rPr>
                <a:t>1Pax</a:t>
              </a:r>
              <a:endParaRPr kumimoji="1" lang="en-US" altLang="ja-JP" sz="1400" b="1" dirty="0">
                <a:solidFill>
                  <a:srgbClr val="00CC00"/>
                </a:solidFill>
                <a:effectLst>
                  <a:outerShdw blurRad="38100" dist="38100" dir="2700000" algn="tl">
                    <a:srgbClr val="FFFFFF"/>
                  </a:outerShdw>
                </a:effectLst>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D2971AB2-5E9C-422A-8400-1B5B994378F1}"/>
              </a:ext>
            </a:extLst>
          </p:cNvPr>
          <p:cNvGrpSpPr/>
          <p:nvPr/>
        </p:nvGrpSpPr>
        <p:grpSpPr>
          <a:xfrm>
            <a:off x="1576634" y="931825"/>
            <a:ext cx="6119566" cy="321492"/>
            <a:chOff x="52634" y="931825"/>
            <a:chExt cx="6119566" cy="321492"/>
          </a:xfrm>
        </p:grpSpPr>
        <p:grpSp>
          <p:nvGrpSpPr>
            <p:cNvPr id="33" name="Group 32">
              <a:extLst>
                <a:ext uri="{FF2B5EF4-FFF2-40B4-BE49-F238E27FC236}">
                  <a16:creationId xmlns:a16="http://schemas.microsoft.com/office/drawing/2014/main" id="{C8133AD9-6215-4C85-9D5A-01B2F741D097}"/>
                </a:ext>
              </a:extLst>
            </p:cNvPr>
            <p:cNvGrpSpPr/>
            <p:nvPr/>
          </p:nvGrpSpPr>
          <p:grpSpPr>
            <a:xfrm>
              <a:off x="52634" y="931825"/>
              <a:ext cx="6119566" cy="321492"/>
              <a:chOff x="2107078" y="961572"/>
              <a:chExt cx="4676487" cy="274320"/>
            </a:xfrm>
          </p:grpSpPr>
          <p:sp>
            <p:nvSpPr>
              <p:cNvPr id="35" name="AutoShape 6">
                <a:extLst>
                  <a:ext uri="{FF2B5EF4-FFF2-40B4-BE49-F238E27FC236}">
                    <a16:creationId xmlns:a16="http://schemas.microsoft.com/office/drawing/2014/main" id="{FDD94327-B22E-4436-AD16-9525F6A1432C}"/>
                  </a:ext>
                </a:extLst>
              </p:cNvPr>
              <p:cNvSpPr>
                <a:spLocks noChangeArrowheads="1"/>
              </p:cNvSpPr>
              <p:nvPr/>
            </p:nvSpPr>
            <p:spPr bwMode="auto">
              <a:xfrm>
                <a:off x="2107078" y="962132"/>
                <a:ext cx="1856644" cy="273760"/>
              </a:xfrm>
              <a:prstGeom prst="roundRect">
                <a:avLst>
                  <a:gd name="adj" fmla="val 16667"/>
                </a:avLst>
              </a:prstGeom>
              <a:solidFill>
                <a:srgbClr val="FFFF99"/>
              </a:solidFill>
              <a:ln w="28575">
                <a:solidFill>
                  <a:srgbClr val="0000FF"/>
                </a:solidFill>
                <a:round/>
                <a:headEnd/>
                <a:tailEnd/>
              </a:ln>
              <a:effectLst/>
            </p:spPr>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lvl="0">
                  <a:defRPr/>
                </a:pPr>
                <a:r>
                  <a:rPr kumimoji="1" lang="en-US" altLang="ja-JP" dirty="0">
                    <a:solidFill>
                      <a:prstClr val="black"/>
                    </a:solidFill>
                    <a:effectLst>
                      <a:outerShdw blurRad="38100" dist="38100" dir="2700000" algn="tl">
                        <a:srgbClr val="FFFFFF"/>
                      </a:outerShdw>
                    </a:effectLst>
                    <a:sym typeface="Wingdings" pitchFamily="2" charset="2"/>
                  </a:rPr>
                  <a:t>Developer: Nguyen Nhu Minh</a:t>
                </a:r>
              </a:p>
            </p:txBody>
          </p:sp>
          <p:sp>
            <p:nvSpPr>
              <p:cNvPr id="36" name="AutoShape 6">
                <a:extLst>
                  <a:ext uri="{FF2B5EF4-FFF2-40B4-BE49-F238E27FC236}">
                    <a16:creationId xmlns:a16="http://schemas.microsoft.com/office/drawing/2014/main" id="{3D52AFA4-2DFB-4335-9C07-F900E9BF45F1}"/>
                  </a:ext>
                </a:extLst>
              </p:cNvPr>
              <p:cNvSpPr>
                <a:spLocks noChangeArrowheads="1"/>
              </p:cNvSpPr>
              <p:nvPr/>
            </p:nvSpPr>
            <p:spPr bwMode="auto">
              <a:xfrm>
                <a:off x="5745851" y="961572"/>
                <a:ext cx="1037714" cy="274320"/>
              </a:xfrm>
              <a:prstGeom prst="roundRect">
                <a:avLst>
                  <a:gd name="adj" fmla="val 16667"/>
                </a:avLst>
              </a:prstGeom>
              <a:solidFill>
                <a:srgbClr val="FFFF99"/>
              </a:solidFill>
              <a:ln w="28575">
                <a:solidFill>
                  <a:srgbClr val="0000FF"/>
                </a:solidFill>
                <a:round/>
                <a:headEnd/>
                <a:tailEnd/>
              </a:ln>
              <a:effectLst/>
            </p:spPr>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lvl="0">
                  <a:defRPr/>
                </a:pPr>
                <a:r>
                  <a:rPr kumimoji="1" lang="en-US" altLang="ja-JP">
                    <a:solidFill>
                      <a:prstClr val="black"/>
                    </a:solidFill>
                    <a:effectLst>
                      <a:outerShdw blurRad="38100" dist="38100" dir="2700000" algn="tl">
                        <a:srgbClr val="FFFFFF"/>
                      </a:outerShdw>
                    </a:effectLst>
                    <a:sym typeface="Wingdings" pitchFamily="2" charset="2"/>
                  </a:rPr>
                  <a:t>Expense: 0 </a:t>
                </a:r>
                <a:endParaRPr kumimoji="1" lang="en-US" altLang="ja-JP" dirty="0">
                  <a:solidFill>
                    <a:prstClr val="black"/>
                  </a:solidFill>
                  <a:effectLst>
                    <a:outerShdw blurRad="38100" dist="38100" dir="2700000" algn="tl">
                      <a:srgbClr val="FFFFFF"/>
                    </a:outerShdw>
                  </a:effectLst>
                  <a:sym typeface="Wingdings" pitchFamily="2" charset="2"/>
                </a:endParaRPr>
              </a:p>
            </p:txBody>
          </p:sp>
        </p:grpSp>
        <p:sp>
          <p:nvSpPr>
            <p:cNvPr id="34" name="AutoShape 6">
              <a:extLst>
                <a:ext uri="{FF2B5EF4-FFF2-40B4-BE49-F238E27FC236}">
                  <a16:creationId xmlns:a16="http://schemas.microsoft.com/office/drawing/2014/main" id="{C232D8DC-F5DD-47AD-9480-76E3E69B39E5}"/>
                </a:ext>
              </a:extLst>
            </p:cNvPr>
            <p:cNvSpPr>
              <a:spLocks noChangeArrowheads="1"/>
            </p:cNvSpPr>
            <p:nvPr/>
          </p:nvSpPr>
          <p:spPr bwMode="auto">
            <a:xfrm>
              <a:off x="2514601" y="931825"/>
              <a:ext cx="2267269" cy="321492"/>
            </a:xfrm>
            <a:prstGeom prst="roundRect">
              <a:avLst>
                <a:gd name="adj" fmla="val 16667"/>
              </a:avLst>
            </a:prstGeom>
            <a:solidFill>
              <a:srgbClr val="FFFF99"/>
            </a:solidFill>
            <a:ln w="28575">
              <a:solidFill>
                <a:srgbClr val="0000FF"/>
              </a:solidFill>
              <a:round/>
              <a:headEnd/>
              <a:tailEnd/>
            </a:ln>
            <a:effectLst/>
          </p:spPr>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r>
                <a:rPr kumimoji="1" lang="en-US" altLang="ja-JP" dirty="0">
                  <a:solidFill>
                    <a:prstClr val="black"/>
                  </a:solidFill>
                  <a:effectLst>
                    <a:outerShdw blurRad="38100" dist="38100" dir="2700000" algn="tl">
                      <a:srgbClr val="FFFFFF"/>
                    </a:outerShdw>
                  </a:effectLst>
                  <a:latin typeface="Calibri"/>
                  <a:ea typeface="ＭＳ Ｐゴシック" panose="020B0600070205080204" pitchFamily="34" charset="-128"/>
                  <a:sym typeface="Wingdings" pitchFamily="2" charset="2"/>
                </a:rPr>
                <a:t>Apply: Aug 2024</a:t>
              </a:r>
            </a:p>
          </p:txBody>
        </p:sp>
      </p:grpSp>
      <p:sp>
        <p:nvSpPr>
          <p:cNvPr id="37" name="AutoShape 6">
            <a:extLst>
              <a:ext uri="{FF2B5EF4-FFF2-40B4-BE49-F238E27FC236}">
                <a16:creationId xmlns:a16="http://schemas.microsoft.com/office/drawing/2014/main" id="{64C40A28-EFA3-4E2A-B217-FE90147297E0}"/>
              </a:ext>
            </a:extLst>
          </p:cNvPr>
          <p:cNvSpPr>
            <a:spLocks noChangeArrowheads="1"/>
          </p:cNvSpPr>
          <p:nvPr/>
        </p:nvSpPr>
        <p:spPr bwMode="auto">
          <a:xfrm>
            <a:off x="6066952" y="5948340"/>
            <a:ext cx="4552950" cy="809625"/>
          </a:xfrm>
          <a:prstGeom prst="roundRect">
            <a:avLst>
              <a:gd name="adj" fmla="val 16667"/>
            </a:avLst>
          </a:prstGeom>
          <a:solidFill>
            <a:srgbClr val="FFFF99"/>
          </a:solidFill>
          <a:ln w="28575">
            <a:solidFill>
              <a:srgbClr val="0000FF"/>
            </a:solidFill>
            <a:round/>
            <a:headEnd/>
            <a:tailEnd/>
          </a:ln>
        </p:spPr>
        <p:txBody>
          <a:bodyPr anchor="ctr"/>
          <a:lstStyle>
            <a:lvl1pPr marL="285750" indent="-285750" eaLnBrk="0" hangingPunct="0">
              <a:defRPr b="1">
                <a:solidFill>
                  <a:schemeClr val="tx1"/>
                </a:solidFill>
                <a:latin typeface="Arial" charset="0"/>
                <a:cs typeface="Arial" charset="0"/>
              </a:defRPr>
            </a:lvl1pPr>
            <a:lvl2pPr eaLnBrk="0" hangingPunct="0">
              <a:defRPr b="1">
                <a:solidFill>
                  <a:schemeClr val="tx1"/>
                </a:solidFill>
                <a:latin typeface="Arial" charset="0"/>
                <a:cs typeface="Arial" charset="0"/>
              </a:defRPr>
            </a:lvl2pPr>
            <a:lvl3pPr eaLnBrk="0" hangingPunct="0">
              <a:defRPr b="1">
                <a:solidFill>
                  <a:schemeClr val="tx1"/>
                </a:solidFill>
                <a:latin typeface="Arial" charset="0"/>
                <a:cs typeface="Arial" charset="0"/>
              </a:defRPr>
            </a:lvl3pPr>
            <a:lvl4pPr eaLnBrk="0" hangingPunct="0">
              <a:defRPr b="1">
                <a:solidFill>
                  <a:schemeClr val="tx1"/>
                </a:solidFill>
                <a:latin typeface="Arial" charset="0"/>
                <a:cs typeface="Arial" charset="0"/>
              </a:defRPr>
            </a:lvl4pPr>
            <a:lvl5pPr eaLnBrk="0" hangingPunct="0">
              <a:defRPr b="1">
                <a:solidFill>
                  <a:schemeClr val="tx1"/>
                </a:solidFill>
                <a:latin typeface="Arial" charset="0"/>
                <a:cs typeface="Arial" charset="0"/>
              </a:defRPr>
            </a:lvl5pPr>
            <a:lvl6pPr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6pPr>
            <a:lvl7pPr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7pPr>
            <a:lvl8pPr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8pPr>
            <a:lvl9pPr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9pPr>
          </a:lstStyle>
          <a:p>
            <a:pPr marL="171450" indent="-171450">
              <a:buFont typeface="Wingdings" panose="05000000000000000000" pitchFamily="2" charset="2"/>
              <a:buChar char="ü"/>
            </a:pPr>
            <a:r>
              <a:rPr lang="en-US" sz="1000" b="0" spc="-1" dirty="0">
                <a:solidFill>
                  <a:srgbClr val="000000"/>
                </a:solidFill>
                <a:uFill>
                  <a:solidFill>
                    <a:srgbClr val="FFFFFF"/>
                  </a:solidFill>
                </a:uFill>
                <a:latin typeface="Arial"/>
                <a:ea typeface="Tahoma"/>
              </a:rPr>
              <a:t>Make function inspection IQC on web and mobile replace chop stamps.</a:t>
            </a:r>
          </a:p>
          <a:p>
            <a:pPr marL="171450" indent="-171450">
              <a:buFont typeface="Wingdings" panose="05000000000000000000" pitchFamily="2" charset="2"/>
              <a:buChar char="ü"/>
            </a:pPr>
            <a:r>
              <a:rPr lang="en-US" sz="1000" b="0" spc="-1" dirty="0">
                <a:solidFill>
                  <a:srgbClr val="000000"/>
                </a:solidFill>
                <a:uFill>
                  <a:solidFill>
                    <a:srgbClr val="FFFFFF"/>
                  </a:solidFill>
                </a:uFill>
                <a:latin typeface="Arial"/>
                <a:ea typeface="Tahoma"/>
              </a:rPr>
              <a:t>Merit: </a:t>
            </a:r>
            <a:r>
              <a:rPr lang="en-US" sz="1000" spc="-1" dirty="0">
                <a:solidFill>
                  <a:srgbClr val="000000"/>
                </a:solidFill>
                <a:uFill>
                  <a:solidFill>
                    <a:srgbClr val="FFFFFF"/>
                  </a:solidFill>
                </a:uFill>
                <a:latin typeface="Arial" panose="020B0604020202020204" pitchFamily="34" charset="0"/>
                <a:ea typeface="Tahoma"/>
                <a:cs typeface="Arial" panose="020B0604020202020204" pitchFamily="34" charset="0"/>
              </a:rPr>
              <a:t>Reduce 1 Pax</a:t>
            </a:r>
            <a:r>
              <a:rPr lang="en-US" sz="1000" b="0" spc="-1" dirty="0">
                <a:solidFill>
                  <a:srgbClr val="000000"/>
                </a:solidFill>
                <a:uFill>
                  <a:solidFill>
                    <a:srgbClr val="FFFFFF"/>
                  </a:solidFill>
                </a:uFill>
                <a:latin typeface="Arial" panose="020B0604020202020204" pitchFamily="34" charset="0"/>
                <a:ea typeface="Tahoma"/>
                <a:cs typeface="Arial" panose="020B0604020202020204" pitchFamily="34" charset="0"/>
              </a:rPr>
              <a:t>.</a:t>
            </a:r>
            <a:endParaRPr lang="en-US" sz="1000" dirty="0">
              <a:solidFill>
                <a:srgbClr val="000000"/>
              </a:solidFill>
              <a:latin typeface="Arial" panose="020B0604020202020204" pitchFamily="34" charset="0"/>
              <a:cs typeface="Arial" panose="020B0604020202020204" pitchFamily="34" charset="0"/>
            </a:endParaRPr>
          </a:p>
        </p:txBody>
      </p:sp>
      <p:sp>
        <p:nvSpPr>
          <p:cNvPr id="38" name="AutoShape 6">
            <a:extLst>
              <a:ext uri="{FF2B5EF4-FFF2-40B4-BE49-F238E27FC236}">
                <a16:creationId xmlns:a16="http://schemas.microsoft.com/office/drawing/2014/main" id="{CF0156AE-873F-4EBD-899D-FFC3784FE86D}"/>
              </a:ext>
            </a:extLst>
          </p:cNvPr>
          <p:cNvSpPr>
            <a:spLocks noChangeArrowheads="1"/>
          </p:cNvSpPr>
          <p:nvPr/>
        </p:nvSpPr>
        <p:spPr bwMode="auto">
          <a:xfrm>
            <a:off x="1600202" y="5954552"/>
            <a:ext cx="4343399" cy="827249"/>
          </a:xfrm>
          <a:prstGeom prst="roundRect">
            <a:avLst>
              <a:gd name="adj" fmla="val 16667"/>
            </a:avLst>
          </a:prstGeom>
          <a:solidFill>
            <a:srgbClr val="FFFF99"/>
          </a:solidFill>
          <a:ln w="28575">
            <a:solidFill>
              <a:srgbClr val="FF0000"/>
            </a:solidFill>
            <a:round/>
            <a:headEnd/>
            <a:tailEnd/>
          </a:ln>
        </p:spPr>
        <p:txBody>
          <a:bodyPr anchor="ctr"/>
          <a:lstStyle/>
          <a:p>
            <a:pPr marL="171450" indent="-171450">
              <a:buFont typeface="Wingdings" panose="05000000000000000000" pitchFamily="2" charset="2"/>
              <a:buChar char="v"/>
            </a:pPr>
            <a:r>
              <a:rPr lang="en-US" sz="1000" spc="-1" dirty="0">
                <a:solidFill>
                  <a:srgbClr val="000000"/>
                </a:solidFill>
                <a:uFill>
                  <a:solidFill>
                    <a:srgbClr val="FFFFFF"/>
                  </a:solidFill>
                </a:uFill>
                <a:latin typeface="Arial"/>
                <a:ea typeface="Tahoma"/>
              </a:rPr>
              <a:t>IQC lost time  chop stamp  when pick up the sample box.</a:t>
            </a:r>
          </a:p>
          <a:p>
            <a:pPr marL="171450" indent="-171450">
              <a:buFont typeface="Wingdings" panose="05000000000000000000" pitchFamily="2" charset="2"/>
              <a:buChar char="v"/>
            </a:pPr>
            <a:r>
              <a:rPr lang="en-US" sz="1000" spc="-1" dirty="0">
                <a:solidFill>
                  <a:srgbClr val="000000"/>
                </a:solidFill>
                <a:uFill>
                  <a:solidFill>
                    <a:srgbClr val="FFFFFF"/>
                  </a:solidFill>
                </a:uFill>
                <a:latin typeface="Arial"/>
                <a:ea typeface="Tahoma"/>
              </a:rPr>
              <a:t>IQC lost time  find location and chop stamp all lot after inspection.</a:t>
            </a:r>
          </a:p>
        </p:txBody>
      </p:sp>
      <p:sp>
        <p:nvSpPr>
          <p:cNvPr id="49" name="Rectangle 48">
            <a:extLst>
              <a:ext uri="{FF2B5EF4-FFF2-40B4-BE49-F238E27FC236}">
                <a16:creationId xmlns:a16="http://schemas.microsoft.com/office/drawing/2014/main" id="{A2ED997E-BB92-4BEA-B32A-C5E3043CBAD3}"/>
              </a:ext>
            </a:extLst>
          </p:cNvPr>
          <p:cNvSpPr/>
          <p:nvPr/>
        </p:nvSpPr>
        <p:spPr>
          <a:xfrm>
            <a:off x="1632680" y="1794878"/>
            <a:ext cx="4234720" cy="948322"/>
          </a:xfrm>
          <a:prstGeom prst="rect">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04CEF31C-48B4-4757-885C-9EFC488385C9}"/>
              </a:ext>
            </a:extLst>
          </p:cNvPr>
          <p:cNvSpPr/>
          <p:nvPr/>
        </p:nvSpPr>
        <p:spPr>
          <a:xfrm>
            <a:off x="1682444" y="1801683"/>
            <a:ext cx="1670357" cy="337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600" dirty="0">
                <a:solidFill>
                  <a:srgbClr val="0000FF"/>
                </a:solidFill>
                <a:latin typeface="Calibri" panose="020F0502020204030204"/>
              </a:rPr>
              <a:t>PROCEDURE</a:t>
            </a:r>
          </a:p>
        </p:txBody>
      </p:sp>
      <p:sp>
        <p:nvSpPr>
          <p:cNvPr id="65" name="Rectangle 64">
            <a:extLst>
              <a:ext uri="{FF2B5EF4-FFF2-40B4-BE49-F238E27FC236}">
                <a16:creationId xmlns:a16="http://schemas.microsoft.com/office/drawing/2014/main" id="{7658C9DD-DAF2-47B1-8AB3-5AA8F675A81E}"/>
              </a:ext>
            </a:extLst>
          </p:cNvPr>
          <p:cNvSpPr/>
          <p:nvPr/>
        </p:nvSpPr>
        <p:spPr>
          <a:xfrm>
            <a:off x="1783237" y="2163013"/>
            <a:ext cx="1020841" cy="2709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dirty="0">
                <a:solidFill>
                  <a:prstClr val="white"/>
                </a:solidFill>
                <a:latin typeface="Calibri" panose="020F0502020204030204"/>
              </a:rPr>
              <a:t>Good receipt</a:t>
            </a:r>
          </a:p>
        </p:txBody>
      </p:sp>
      <p:sp>
        <p:nvSpPr>
          <p:cNvPr id="68" name="Rectangle 67">
            <a:extLst>
              <a:ext uri="{FF2B5EF4-FFF2-40B4-BE49-F238E27FC236}">
                <a16:creationId xmlns:a16="http://schemas.microsoft.com/office/drawing/2014/main" id="{2D8085A1-998D-48FA-B779-AFADAFD479ED}"/>
              </a:ext>
            </a:extLst>
          </p:cNvPr>
          <p:cNvSpPr/>
          <p:nvPr/>
        </p:nvSpPr>
        <p:spPr>
          <a:xfrm>
            <a:off x="3368123" y="2153108"/>
            <a:ext cx="1020840" cy="29076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dirty="0">
                <a:solidFill>
                  <a:prstClr val="black"/>
                </a:solidFill>
                <a:latin typeface="Calibri" panose="020F0502020204030204"/>
              </a:rPr>
              <a:t>IQC check</a:t>
            </a:r>
          </a:p>
        </p:txBody>
      </p:sp>
      <p:sp>
        <p:nvSpPr>
          <p:cNvPr id="70" name="Rectangle 69">
            <a:extLst>
              <a:ext uri="{FF2B5EF4-FFF2-40B4-BE49-F238E27FC236}">
                <a16:creationId xmlns:a16="http://schemas.microsoft.com/office/drawing/2014/main" id="{B821EEFC-7DFB-49EB-94AE-51F84DB847E9}"/>
              </a:ext>
            </a:extLst>
          </p:cNvPr>
          <p:cNvSpPr/>
          <p:nvPr/>
        </p:nvSpPr>
        <p:spPr>
          <a:xfrm>
            <a:off x="4876800" y="2153107"/>
            <a:ext cx="927780" cy="29076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dirty="0">
                <a:solidFill>
                  <a:prstClr val="white"/>
                </a:solidFill>
                <a:latin typeface="Calibri" panose="020F0502020204030204"/>
              </a:rPr>
              <a:t>Storing</a:t>
            </a:r>
          </a:p>
        </p:txBody>
      </p:sp>
      <p:sp>
        <p:nvSpPr>
          <p:cNvPr id="71" name="Rectangle 70">
            <a:extLst>
              <a:ext uri="{FF2B5EF4-FFF2-40B4-BE49-F238E27FC236}">
                <a16:creationId xmlns:a16="http://schemas.microsoft.com/office/drawing/2014/main" id="{28023611-A148-443C-95F3-BCEC76CA1B38}"/>
              </a:ext>
            </a:extLst>
          </p:cNvPr>
          <p:cNvSpPr/>
          <p:nvPr/>
        </p:nvSpPr>
        <p:spPr>
          <a:xfrm>
            <a:off x="4431826" y="2003641"/>
            <a:ext cx="465009" cy="35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srgbClr val="0000FF"/>
                </a:solidFill>
                <a:latin typeface="Arial" panose="020B0604020202020204" pitchFamily="34" charset="0"/>
                <a:cs typeface="Arial" panose="020B0604020202020204" pitchFamily="34" charset="0"/>
              </a:rPr>
              <a:t>OK</a:t>
            </a:r>
          </a:p>
        </p:txBody>
      </p:sp>
      <p:sp>
        <p:nvSpPr>
          <p:cNvPr id="73" name="Rectangle 72">
            <a:extLst>
              <a:ext uri="{FF2B5EF4-FFF2-40B4-BE49-F238E27FC236}">
                <a16:creationId xmlns:a16="http://schemas.microsoft.com/office/drawing/2014/main" id="{947E42C6-51D0-4448-8D43-9F3933BC16AE}"/>
              </a:ext>
            </a:extLst>
          </p:cNvPr>
          <p:cNvSpPr/>
          <p:nvPr/>
        </p:nvSpPr>
        <p:spPr>
          <a:xfrm>
            <a:off x="2800369" y="2081196"/>
            <a:ext cx="637857" cy="391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dirty="0">
                <a:solidFill>
                  <a:schemeClr val="tx1"/>
                </a:solidFill>
                <a:latin typeface="Arial" panose="020B0604020202020204" pitchFamily="34" charset="0"/>
                <a:cs typeface="Arial" panose="020B0604020202020204" pitchFamily="34" charset="0"/>
              </a:rPr>
              <a:t>Inspection</a:t>
            </a:r>
          </a:p>
        </p:txBody>
      </p:sp>
      <p:cxnSp>
        <p:nvCxnSpPr>
          <p:cNvPr id="82" name="Straight Arrow Connector 81">
            <a:extLst>
              <a:ext uri="{FF2B5EF4-FFF2-40B4-BE49-F238E27FC236}">
                <a16:creationId xmlns:a16="http://schemas.microsoft.com/office/drawing/2014/main" id="{337C4D80-8367-4DDF-96FA-2C02357702F1}"/>
              </a:ext>
            </a:extLst>
          </p:cNvPr>
          <p:cNvCxnSpPr>
            <a:cxnSpLocks/>
          </p:cNvCxnSpPr>
          <p:nvPr/>
        </p:nvCxnSpPr>
        <p:spPr>
          <a:xfrm>
            <a:off x="2819400" y="2286000"/>
            <a:ext cx="533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744E350-A109-428C-BCDB-0A65D15D2C1A}"/>
              </a:ext>
            </a:extLst>
          </p:cNvPr>
          <p:cNvCxnSpPr>
            <a:cxnSpLocks/>
          </p:cNvCxnSpPr>
          <p:nvPr/>
        </p:nvCxnSpPr>
        <p:spPr>
          <a:xfrm>
            <a:off x="4391892" y="2298490"/>
            <a:ext cx="4849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EC32402-7E8E-4C41-A16C-9AF1D1B9CDAC}"/>
              </a:ext>
            </a:extLst>
          </p:cNvPr>
          <p:cNvCxnSpPr>
            <a:cxnSpLocks/>
          </p:cNvCxnSpPr>
          <p:nvPr/>
        </p:nvCxnSpPr>
        <p:spPr>
          <a:xfrm>
            <a:off x="2209800" y="2442166"/>
            <a:ext cx="0" cy="224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2306FB-6076-4301-9C94-1A41740FC374}"/>
              </a:ext>
            </a:extLst>
          </p:cNvPr>
          <p:cNvCxnSpPr/>
          <p:nvPr/>
        </p:nvCxnSpPr>
        <p:spPr>
          <a:xfrm>
            <a:off x="2209800" y="2667000"/>
            <a:ext cx="31308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1FAADA0-EDF2-4B49-8660-EAFE46D1D98B}"/>
              </a:ext>
            </a:extLst>
          </p:cNvPr>
          <p:cNvCxnSpPr/>
          <p:nvPr/>
        </p:nvCxnSpPr>
        <p:spPr>
          <a:xfrm flipV="1">
            <a:off x="5340690" y="2472736"/>
            <a:ext cx="0" cy="194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110401DD-BCA3-4E27-8A05-DC1FC8D749EA}"/>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2532" b="92405" l="9091" r="93182">
                        <a14:foregroundMark x1="42424" y1="6329" x2="42424" y2="6329"/>
                        <a14:foregroundMark x1="85606" y1="63291" x2="85606" y2="63291"/>
                        <a14:foregroundMark x1="92424" y1="53165" x2="92424" y2="53165"/>
                        <a14:foregroundMark x1="93182" y1="55696" x2="93182" y2="55696"/>
                        <a14:foregroundMark x1="64394" y1="92405" x2="64394" y2="92405"/>
                      </a14:backgroundRemoval>
                    </a14:imgEffect>
                  </a14:imgLayer>
                </a14:imgProps>
              </a:ext>
              <a:ext uri="{28A0092B-C50C-407E-A947-70E740481C1C}">
                <a14:useLocalDpi xmlns:a14="http://schemas.microsoft.com/office/drawing/2010/main"/>
              </a:ext>
            </a:extLst>
          </a:blip>
          <a:stretch>
            <a:fillRect/>
          </a:stretch>
        </p:blipFill>
        <p:spPr>
          <a:xfrm>
            <a:off x="3375988" y="2753019"/>
            <a:ext cx="1164111" cy="615548"/>
          </a:xfrm>
          <a:prstGeom prst="rect">
            <a:avLst/>
          </a:prstGeom>
        </p:spPr>
      </p:pic>
      <p:grpSp>
        <p:nvGrpSpPr>
          <p:cNvPr id="96" name="Group 297">
            <a:extLst>
              <a:ext uri="{FF2B5EF4-FFF2-40B4-BE49-F238E27FC236}">
                <a16:creationId xmlns:a16="http://schemas.microsoft.com/office/drawing/2014/main" id="{4796E40F-EE08-4131-BE96-61D13961BCF0}"/>
              </a:ext>
            </a:extLst>
          </p:cNvPr>
          <p:cNvGrpSpPr>
            <a:grpSpLocks/>
          </p:cNvGrpSpPr>
          <p:nvPr/>
        </p:nvGrpSpPr>
        <p:grpSpPr bwMode="auto">
          <a:xfrm rot="10963259">
            <a:off x="1740288" y="4270477"/>
            <a:ext cx="368218" cy="438150"/>
            <a:chOff x="4239272" y="4596799"/>
            <a:chExt cx="1499664" cy="1866627"/>
          </a:xfrm>
        </p:grpSpPr>
        <p:grpSp>
          <p:nvGrpSpPr>
            <p:cNvPr id="97" name="Group 96">
              <a:extLst>
                <a:ext uri="{FF2B5EF4-FFF2-40B4-BE49-F238E27FC236}">
                  <a16:creationId xmlns:a16="http://schemas.microsoft.com/office/drawing/2014/main" id="{BFCDD95D-D41A-4641-8A64-6994915A4220}"/>
                </a:ext>
              </a:extLst>
            </p:cNvPr>
            <p:cNvGrpSpPr>
              <a:grpSpLocks/>
            </p:cNvGrpSpPr>
            <p:nvPr/>
          </p:nvGrpSpPr>
          <p:grpSpPr bwMode="auto">
            <a:xfrm rot="-5400000">
              <a:off x="4055790" y="4780281"/>
              <a:ext cx="1866627" cy="1499664"/>
              <a:chOff x="1907236" y="2765397"/>
              <a:chExt cx="1511457" cy="1339701"/>
            </a:xfrm>
          </p:grpSpPr>
          <p:sp>
            <p:nvSpPr>
              <p:cNvPr id="100" name="Flowchart: Stored Data 99">
                <a:extLst>
                  <a:ext uri="{FF2B5EF4-FFF2-40B4-BE49-F238E27FC236}">
                    <a16:creationId xmlns:a16="http://schemas.microsoft.com/office/drawing/2014/main" id="{0172D970-FE7F-4B46-AF11-AE6A8095F1AD}"/>
                  </a:ext>
                </a:extLst>
              </p:cNvPr>
              <p:cNvSpPr/>
              <p:nvPr/>
            </p:nvSpPr>
            <p:spPr>
              <a:xfrm rot="11106135" flipH="1">
                <a:off x="2006250" y="3149929"/>
                <a:ext cx="148979"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101" name="Flowchart: Stored Data 100">
                <a:extLst>
                  <a:ext uri="{FF2B5EF4-FFF2-40B4-BE49-F238E27FC236}">
                    <a16:creationId xmlns:a16="http://schemas.microsoft.com/office/drawing/2014/main" id="{0C229625-D475-4ED2-811E-D1CB3CBCDBF3}"/>
                  </a:ext>
                </a:extLst>
              </p:cNvPr>
              <p:cNvSpPr/>
              <p:nvPr/>
            </p:nvSpPr>
            <p:spPr>
              <a:xfrm rot="11106135">
                <a:off x="2966919" y="3177877"/>
                <a:ext cx="169532"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latin typeface="Calibri" pitchFamily="34" charset="0"/>
                  <a:ea typeface="游ゴシック" panose="020B0400000000000000" pitchFamily="34" charset="-128"/>
                  <a:cs typeface="Arial" pitchFamily="34" charset="0"/>
                </a:endParaRPr>
              </a:p>
            </p:txBody>
          </p:sp>
          <p:sp>
            <p:nvSpPr>
              <p:cNvPr id="102" name="Flowchart: Stored Data 101">
                <a:extLst>
                  <a:ext uri="{FF2B5EF4-FFF2-40B4-BE49-F238E27FC236}">
                    <a16:creationId xmlns:a16="http://schemas.microsoft.com/office/drawing/2014/main" id="{D1A42B9F-0EF7-4287-B826-8BBA1BC74C9B}"/>
                  </a:ext>
                </a:extLst>
              </p:cNvPr>
              <p:cNvSpPr/>
              <p:nvPr/>
            </p:nvSpPr>
            <p:spPr>
              <a:xfrm rot="12403155">
                <a:off x="2797391" y="3474098"/>
                <a:ext cx="287687" cy="408008"/>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103" name="Flowchart: Stored Data 102">
                <a:extLst>
                  <a:ext uri="{FF2B5EF4-FFF2-40B4-BE49-F238E27FC236}">
                    <a16:creationId xmlns:a16="http://schemas.microsoft.com/office/drawing/2014/main" id="{C58EA3DE-708A-4344-A56F-813DEA0558DD}"/>
                  </a:ext>
                </a:extLst>
              </p:cNvPr>
              <p:cNvSpPr/>
              <p:nvPr/>
            </p:nvSpPr>
            <p:spPr>
              <a:xfrm rot="20416186">
                <a:off x="2006250" y="3462920"/>
                <a:ext cx="287687" cy="435952"/>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104" name="Oval 103">
                <a:extLst>
                  <a:ext uri="{FF2B5EF4-FFF2-40B4-BE49-F238E27FC236}">
                    <a16:creationId xmlns:a16="http://schemas.microsoft.com/office/drawing/2014/main" id="{811C2992-0000-497A-A20E-1F6DB8D30FFD}"/>
                  </a:ext>
                </a:extLst>
              </p:cNvPr>
              <p:cNvSpPr/>
              <p:nvPr/>
            </p:nvSpPr>
            <p:spPr>
              <a:xfrm>
                <a:off x="2093584" y="3569118"/>
                <a:ext cx="873336" cy="535980"/>
              </a:xfrm>
              <a:prstGeom prst="ellips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105" name="Oval 104">
                <a:extLst>
                  <a:ext uri="{FF2B5EF4-FFF2-40B4-BE49-F238E27FC236}">
                    <a16:creationId xmlns:a16="http://schemas.microsoft.com/office/drawing/2014/main" id="{A83E39A0-45AA-4147-951F-0658E95C640D}"/>
                  </a:ext>
                </a:extLst>
              </p:cNvPr>
              <p:cNvSpPr/>
              <p:nvPr/>
            </p:nvSpPr>
            <p:spPr>
              <a:xfrm>
                <a:off x="2293938" y="3502046"/>
                <a:ext cx="472629" cy="475074"/>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dirty="0">
                  <a:solidFill>
                    <a:srgbClr val="FFFFFF"/>
                  </a:solidFill>
                  <a:ea typeface="游ゴシック" panose="020B0400000000000000" pitchFamily="34" charset="-128"/>
                </a:endParaRPr>
              </a:p>
            </p:txBody>
          </p:sp>
          <p:pic>
            <p:nvPicPr>
              <p:cNvPr id="106" name="Picture 2">
                <a:extLst>
                  <a:ext uri="{FF2B5EF4-FFF2-40B4-BE49-F238E27FC236}">
                    <a16:creationId xmlns:a16="http://schemas.microsoft.com/office/drawing/2014/main" id="{970E53D6-4A98-4FA6-BA7A-BA4D71566A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9093" y="2873977"/>
                <a:ext cx="609600" cy="87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3">
                <a:extLst>
                  <a:ext uri="{FF2B5EF4-FFF2-40B4-BE49-F238E27FC236}">
                    <a16:creationId xmlns:a16="http://schemas.microsoft.com/office/drawing/2014/main" id="{A251FB57-222F-4142-840D-FF05D4C5C27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7236" y="2765397"/>
                <a:ext cx="375290" cy="672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8" name="Oval 97">
              <a:extLst>
                <a:ext uri="{FF2B5EF4-FFF2-40B4-BE49-F238E27FC236}">
                  <a16:creationId xmlns:a16="http://schemas.microsoft.com/office/drawing/2014/main" id="{8372393D-022D-4F42-A3B7-1E23FC2E46F1}"/>
                </a:ext>
              </a:extLst>
            </p:cNvPr>
            <p:cNvSpPr/>
            <p:nvPr/>
          </p:nvSpPr>
          <p:spPr>
            <a:xfrm rot="4915944">
              <a:off x="5186580" y="5506179"/>
              <a:ext cx="348944" cy="356619"/>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99" name="Moon 98">
              <a:extLst>
                <a:ext uri="{FF2B5EF4-FFF2-40B4-BE49-F238E27FC236}">
                  <a16:creationId xmlns:a16="http://schemas.microsoft.com/office/drawing/2014/main" id="{BB6D75A9-8C4B-4AD7-B613-E2A6CDEF9261}"/>
                </a:ext>
              </a:extLst>
            </p:cNvPr>
            <p:cNvSpPr/>
            <p:nvPr/>
          </p:nvSpPr>
          <p:spPr>
            <a:xfrm rot="21144486">
              <a:off x="4975471" y="5464087"/>
              <a:ext cx="187693" cy="456801"/>
            </a:xfrm>
            <a:prstGeom prst="moon">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grpSp>
      <p:grpSp>
        <p:nvGrpSpPr>
          <p:cNvPr id="23" name="Group 22">
            <a:extLst>
              <a:ext uri="{FF2B5EF4-FFF2-40B4-BE49-F238E27FC236}">
                <a16:creationId xmlns:a16="http://schemas.microsoft.com/office/drawing/2014/main" id="{CD8392A8-90D2-4336-982E-42C814964A91}"/>
              </a:ext>
            </a:extLst>
          </p:cNvPr>
          <p:cNvGrpSpPr/>
          <p:nvPr/>
        </p:nvGrpSpPr>
        <p:grpSpPr>
          <a:xfrm>
            <a:off x="3386644" y="3118213"/>
            <a:ext cx="297590" cy="265161"/>
            <a:chOff x="273234" y="4179592"/>
            <a:chExt cx="395348" cy="302206"/>
          </a:xfrm>
        </p:grpSpPr>
        <p:sp>
          <p:nvSpPr>
            <p:cNvPr id="108" name="Cube 107">
              <a:extLst>
                <a:ext uri="{FF2B5EF4-FFF2-40B4-BE49-F238E27FC236}">
                  <a16:creationId xmlns:a16="http://schemas.microsoft.com/office/drawing/2014/main" id="{E934394E-C62A-442D-A04A-5E4861447AE5}"/>
                </a:ext>
              </a:extLst>
            </p:cNvPr>
            <p:cNvSpPr/>
            <p:nvPr/>
          </p:nvSpPr>
          <p:spPr>
            <a:xfrm>
              <a:off x="273234" y="4179592"/>
              <a:ext cx="395348" cy="302206"/>
            </a:xfrm>
            <a:prstGeom prst="cub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109" name="Picture 108">
              <a:extLst>
                <a:ext uri="{FF2B5EF4-FFF2-40B4-BE49-F238E27FC236}">
                  <a16:creationId xmlns:a16="http://schemas.microsoft.com/office/drawing/2014/main" id="{2835615F-BE00-4079-A9CD-9B63EE70F0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9996" y="4212682"/>
              <a:ext cx="253319" cy="232289"/>
            </a:xfrm>
            <a:prstGeom prst="rect">
              <a:avLst/>
            </a:prstGeom>
            <a:ln w="28575">
              <a:noFill/>
            </a:ln>
          </p:spPr>
        </p:pic>
      </p:grpSp>
      <p:cxnSp>
        <p:nvCxnSpPr>
          <p:cNvPr id="127" name="Straight Arrow Connector 126">
            <a:extLst>
              <a:ext uri="{FF2B5EF4-FFF2-40B4-BE49-F238E27FC236}">
                <a16:creationId xmlns:a16="http://schemas.microsoft.com/office/drawing/2014/main" id="{61404EEB-D025-4E83-B2BA-75CDDF5B5965}"/>
              </a:ext>
            </a:extLst>
          </p:cNvPr>
          <p:cNvCxnSpPr>
            <a:cxnSpLocks/>
          </p:cNvCxnSpPr>
          <p:nvPr/>
        </p:nvCxnSpPr>
        <p:spPr>
          <a:xfrm flipH="1" flipV="1">
            <a:off x="2539558" y="3325237"/>
            <a:ext cx="763450" cy="46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866C6996-2BA2-42C1-A5BE-C99790F4ED2F}"/>
              </a:ext>
            </a:extLst>
          </p:cNvPr>
          <p:cNvSpPr/>
          <p:nvPr/>
        </p:nvSpPr>
        <p:spPr>
          <a:xfrm>
            <a:off x="2543665" y="3351692"/>
            <a:ext cx="845077" cy="401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000" dirty="0">
                <a:solidFill>
                  <a:schemeClr val="tx1"/>
                </a:solidFill>
                <a:latin typeface="Arial" panose="020B0604020202020204" pitchFamily="34" charset="0"/>
                <a:cs typeface="Arial" panose="020B0604020202020204" pitchFamily="34" charset="0"/>
              </a:rPr>
              <a:t>IQC pick up sample</a:t>
            </a:r>
          </a:p>
        </p:txBody>
      </p:sp>
      <p:grpSp>
        <p:nvGrpSpPr>
          <p:cNvPr id="129" name="Group 128">
            <a:extLst>
              <a:ext uri="{FF2B5EF4-FFF2-40B4-BE49-F238E27FC236}">
                <a16:creationId xmlns:a16="http://schemas.microsoft.com/office/drawing/2014/main" id="{B5B94909-814F-4A52-8A76-A1D7DED55299}"/>
              </a:ext>
            </a:extLst>
          </p:cNvPr>
          <p:cNvGrpSpPr/>
          <p:nvPr/>
        </p:nvGrpSpPr>
        <p:grpSpPr>
          <a:xfrm>
            <a:off x="3072546" y="3097318"/>
            <a:ext cx="2798887" cy="2436440"/>
            <a:chOff x="5916171" y="492068"/>
            <a:chExt cx="3151629" cy="2327723"/>
          </a:xfrm>
        </p:grpSpPr>
        <p:grpSp>
          <p:nvGrpSpPr>
            <p:cNvPr id="130" name="Group 129">
              <a:extLst>
                <a:ext uri="{FF2B5EF4-FFF2-40B4-BE49-F238E27FC236}">
                  <a16:creationId xmlns:a16="http://schemas.microsoft.com/office/drawing/2014/main" id="{19CA7DCD-F594-4D04-842C-3FE4AD5366ED}"/>
                </a:ext>
              </a:extLst>
            </p:cNvPr>
            <p:cNvGrpSpPr/>
            <p:nvPr/>
          </p:nvGrpSpPr>
          <p:grpSpPr>
            <a:xfrm>
              <a:off x="5916171" y="492068"/>
              <a:ext cx="3151629" cy="2327723"/>
              <a:chOff x="5023490" y="1260538"/>
              <a:chExt cx="3308629" cy="2168550"/>
            </a:xfrm>
          </p:grpSpPr>
          <p:pic>
            <p:nvPicPr>
              <p:cNvPr id="137" name="Picture 136">
                <a:extLst>
                  <a:ext uri="{FF2B5EF4-FFF2-40B4-BE49-F238E27FC236}">
                    <a16:creationId xmlns:a16="http://schemas.microsoft.com/office/drawing/2014/main" id="{DA2D32A4-F0FB-42AF-95B9-8663BD37904E}"/>
                  </a:ext>
                </a:extLst>
              </p:cNvPr>
              <p:cNvPicPr>
                <a:picLocks noChangeAspect="1"/>
              </p:cNvPicPr>
              <p:nvPr/>
            </p:nvPicPr>
            <p:blipFill>
              <a:blip r:embed="rId8"/>
              <a:stretch>
                <a:fillRect/>
              </a:stretch>
            </p:blipFill>
            <p:spPr>
              <a:xfrm rot="21368500">
                <a:off x="5023490" y="1777588"/>
                <a:ext cx="631479" cy="667490"/>
              </a:xfrm>
              <a:prstGeom prst="rect">
                <a:avLst/>
              </a:prstGeom>
            </p:spPr>
          </p:pic>
          <p:pic>
            <p:nvPicPr>
              <p:cNvPr id="138" name="Picture 137">
                <a:extLst>
                  <a:ext uri="{FF2B5EF4-FFF2-40B4-BE49-F238E27FC236}">
                    <a16:creationId xmlns:a16="http://schemas.microsoft.com/office/drawing/2014/main" id="{DD3F1E12-231F-4AF9-ABFE-74FD84B53FDF}"/>
                  </a:ext>
                </a:extLst>
              </p:cNvPr>
              <p:cNvPicPr>
                <a:picLocks noChangeAspect="1"/>
              </p:cNvPicPr>
              <p:nvPr/>
            </p:nvPicPr>
            <p:blipFill>
              <a:blip r:embed="rId9"/>
              <a:stretch>
                <a:fillRect/>
              </a:stretch>
            </p:blipFill>
            <p:spPr>
              <a:xfrm rot="21101956">
                <a:off x="5424960" y="2311513"/>
                <a:ext cx="552979" cy="603396"/>
              </a:xfrm>
              <a:prstGeom prst="rect">
                <a:avLst/>
              </a:prstGeom>
            </p:spPr>
          </p:pic>
          <p:pic>
            <p:nvPicPr>
              <p:cNvPr id="139" name="Picture 138">
                <a:extLst>
                  <a:ext uri="{FF2B5EF4-FFF2-40B4-BE49-F238E27FC236}">
                    <a16:creationId xmlns:a16="http://schemas.microsoft.com/office/drawing/2014/main" id="{6E31A2D5-159F-4D9E-AB6B-83FA06758428}"/>
                  </a:ext>
                </a:extLst>
              </p:cNvPr>
              <p:cNvPicPr>
                <a:picLocks noChangeAspect="1"/>
              </p:cNvPicPr>
              <p:nvPr/>
            </p:nvPicPr>
            <p:blipFill>
              <a:blip r:embed="rId10"/>
              <a:stretch>
                <a:fillRect/>
              </a:stretch>
            </p:blipFill>
            <p:spPr>
              <a:xfrm rot="21198964">
                <a:off x="5861071" y="2804676"/>
                <a:ext cx="492911" cy="608765"/>
              </a:xfrm>
              <a:prstGeom prst="rect">
                <a:avLst/>
              </a:prstGeom>
            </p:spPr>
          </p:pic>
          <p:sp>
            <p:nvSpPr>
              <p:cNvPr id="140" name="Parallelogram 139">
                <a:extLst>
                  <a:ext uri="{FF2B5EF4-FFF2-40B4-BE49-F238E27FC236}">
                    <a16:creationId xmlns:a16="http://schemas.microsoft.com/office/drawing/2014/main" id="{0641C2AB-169F-4267-95DC-49A366EC0A79}"/>
                  </a:ext>
                </a:extLst>
              </p:cNvPr>
              <p:cNvSpPr/>
              <p:nvPr/>
            </p:nvSpPr>
            <p:spPr>
              <a:xfrm rot="20727278" flipH="1">
                <a:off x="5118039" y="1809115"/>
                <a:ext cx="745712" cy="614338"/>
              </a:xfrm>
              <a:prstGeom prst="parallelogram">
                <a:avLst>
                  <a:gd name="adj" fmla="val 38889"/>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000"/>
              </a:p>
            </p:txBody>
          </p:sp>
          <p:sp>
            <p:nvSpPr>
              <p:cNvPr id="141" name="Parallelogram 140">
                <a:extLst>
                  <a:ext uri="{FF2B5EF4-FFF2-40B4-BE49-F238E27FC236}">
                    <a16:creationId xmlns:a16="http://schemas.microsoft.com/office/drawing/2014/main" id="{6091D0EE-BABF-4E1B-9643-89DC54547F09}"/>
                  </a:ext>
                </a:extLst>
              </p:cNvPr>
              <p:cNvSpPr/>
              <p:nvPr/>
            </p:nvSpPr>
            <p:spPr>
              <a:xfrm rot="20618581" flipH="1">
                <a:off x="5512224" y="2328682"/>
                <a:ext cx="702940" cy="584994"/>
              </a:xfrm>
              <a:prstGeom prst="parallelogram">
                <a:avLst>
                  <a:gd name="adj" fmla="val 38889"/>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000"/>
              </a:p>
            </p:txBody>
          </p:sp>
          <p:sp>
            <p:nvSpPr>
              <p:cNvPr id="142" name="Parallelogram 141">
                <a:extLst>
                  <a:ext uri="{FF2B5EF4-FFF2-40B4-BE49-F238E27FC236}">
                    <a16:creationId xmlns:a16="http://schemas.microsoft.com/office/drawing/2014/main" id="{5B060CF6-6A4E-4C60-8CBE-6573D28B5220}"/>
                  </a:ext>
                </a:extLst>
              </p:cNvPr>
              <p:cNvSpPr/>
              <p:nvPr/>
            </p:nvSpPr>
            <p:spPr>
              <a:xfrm rot="20618581" flipH="1">
                <a:off x="5916682" y="2814750"/>
                <a:ext cx="675511" cy="614338"/>
              </a:xfrm>
              <a:prstGeom prst="parallelogram">
                <a:avLst>
                  <a:gd name="adj" fmla="val 38889"/>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000"/>
              </a:p>
            </p:txBody>
          </p:sp>
          <p:grpSp>
            <p:nvGrpSpPr>
              <p:cNvPr id="143" name="Group 142">
                <a:extLst>
                  <a:ext uri="{FF2B5EF4-FFF2-40B4-BE49-F238E27FC236}">
                    <a16:creationId xmlns:a16="http://schemas.microsoft.com/office/drawing/2014/main" id="{54D2FCF0-84B3-4F35-8D0A-A693AD640551}"/>
                  </a:ext>
                </a:extLst>
              </p:cNvPr>
              <p:cNvGrpSpPr/>
              <p:nvPr/>
            </p:nvGrpSpPr>
            <p:grpSpPr>
              <a:xfrm>
                <a:off x="5535447" y="1370033"/>
                <a:ext cx="2796672" cy="1999593"/>
                <a:chOff x="3810949" y="146158"/>
                <a:chExt cx="2139819" cy="1358979"/>
              </a:xfrm>
            </p:grpSpPr>
            <p:pic>
              <p:nvPicPr>
                <p:cNvPr id="147" name="Picture 146">
                  <a:extLst>
                    <a:ext uri="{FF2B5EF4-FFF2-40B4-BE49-F238E27FC236}">
                      <a16:creationId xmlns:a16="http://schemas.microsoft.com/office/drawing/2014/main" id="{E7C9137C-9774-486B-8DFF-1059DAED9599}"/>
                    </a:ext>
                  </a:extLst>
                </p:cNvPr>
                <p:cNvPicPr>
                  <a:picLocks noChangeAspect="1"/>
                </p:cNvPicPr>
                <p:nvPr/>
              </p:nvPicPr>
              <p:blipFill rotWithShape="1">
                <a:blip r:embed="rId11"/>
                <a:srcRect l="10981" t="31050" r="8675"/>
                <a:stretch/>
              </p:blipFill>
              <p:spPr>
                <a:xfrm flipH="1">
                  <a:off x="3810949" y="146158"/>
                  <a:ext cx="2139819" cy="1358979"/>
                </a:xfrm>
                <a:prstGeom prst="rect">
                  <a:avLst/>
                </a:prstGeom>
              </p:spPr>
            </p:pic>
            <p:sp>
              <p:nvSpPr>
                <p:cNvPr id="148" name="object 323">
                  <a:extLst>
                    <a:ext uri="{FF2B5EF4-FFF2-40B4-BE49-F238E27FC236}">
                      <a16:creationId xmlns:a16="http://schemas.microsoft.com/office/drawing/2014/main" id="{4A74495B-1C17-4D57-BC70-F4A6C3129FB8}"/>
                    </a:ext>
                  </a:extLst>
                </p:cNvPr>
                <p:cNvSpPr/>
                <p:nvPr/>
              </p:nvSpPr>
              <p:spPr>
                <a:xfrm>
                  <a:off x="4784885" y="1088417"/>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sp>
              <p:nvSpPr>
                <p:cNvPr id="149" name="object 323">
                  <a:extLst>
                    <a:ext uri="{FF2B5EF4-FFF2-40B4-BE49-F238E27FC236}">
                      <a16:creationId xmlns:a16="http://schemas.microsoft.com/office/drawing/2014/main" id="{88940F8C-822D-4AA5-9825-1E82FE5AF293}"/>
                    </a:ext>
                  </a:extLst>
                </p:cNvPr>
                <p:cNvSpPr/>
                <p:nvPr/>
              </p:nvSpPr>
              <p:spPr>
                <a:xfrm>
                  <a:off x="5421869" y="1094370"/>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sp>
              <p:nvSpPr>
                <p:cNvPr id="150" name="object 323">
                  <a:extLst>
                    <a:ext uri="{FF2B5EF4-FFF2-40B4-BE49-F238E27FC236}">
                      <a16:creationId xmlns:a16="http://schemas.microsoft.com/office/drawing/2014/main" id="{3E230C44-B588-4F9D-9E01-C04DE2FC01F4}"/>
                    </a:ext>
                  </a:extLst>
                </p:cNvPr>
                <p:cNvSpPr/>
                <p:nvPr/>
              </p:nvSpPr>
              <p:spPr>
                <a:xfrm>
                  <a:off x="4534854" y="701464"/>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sp>
              <p:nvSpPr>
                <p:cNvPr id="151" name="object 323">
                  <a:extLst>
                    <a:ext uri="{FF2B5EF4-FFF2-40B4-BE49-F238E27FC236}">
                      <a16:creationId xmlns:a16="http://schemas.microsoft.com/office/drawing/2014/main" id="{2E0E6215-0D01-42BA-8FA6-7A61EDA9D5B9}"/>
                    </a:ext>
                  </a:extLst>
                </p:cNvPr>
                <p:cNvSpPr/>
                <p:nvPr/>
              </p:nvSpPr>
              <p:spPr>
                <a:xfrm>
                  <a:off x="5165885" y="707417"/>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sp>
              <p:nvSpPr>
                <p:cNvPr id="152" name="object 323">
                  <a:extLst>
                    <a:ext uri="{FF2B5EF4-FFF2-40B4-BE49-F238E27FC236}">
                      <a16:creationId xmlns:a16="http://schemas.microsoft.com/office/drawing/2014/main" id="{299E37E7-81A4-4D81-BD29-9676BDC2A2B7}"/>
                    </a:ext>
                  </a:extLst>
                </p:cNvPr>
                <p:cNvSpPr/>
                <p:nvPr/>
              </p:nvSpPr>
              <p:spPr>
                <a:xfrm>
                  <a:off x="4844416" y="302604"/>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sp>
              <p:nvSpPr>
                <p:cNvPr id="153" name="object 323">
                  <a:extLst>
                    <a:ext uri="{FF2B5EF4-FFF2-40B4-BE49-F238E27FC236}">
                      <a16:creationId xmlns:a16="http://schemas.microsoft.com/office/drawing/2014/main" id="{45BCFBCA-3579-46C4-84EC-6001877AB4F7}"/>
                    </a:ext>
                  </a:extLst>
                </p:cNvPr>
                <p:cNvSpPr/>
                <p:nvPr/>
              </p:nvSpPr>
              <p:spPr>
                <a:xfrm>
                  <a:off x="4284822" y="290698"/>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grpSp>
          <p:sp>
            <p:nvSpPr>
              <p:cNvPr id="144" name="object 254">
                <a:extLst>
                  <a:ext uri="{FF2B5EF4-FFF2-40B4-BE49-F238E27FC236}">
                    <a16:creationId xmlns:a16="http://schemas.microsoft.com/office/drawing/2014/main" id="{A9EF2161-3A34-4F18-9444-62AA2E95E49F}"/>
                  </a:ext>
                </a:extLst>
              </p:cNvPr>
              <p:cNvSpPr txBox="1"/>
              <p:nvPr/>
            </p:nvSpPr>
            <p:spPr>
              <a:xfrm>
                <a:off x="5891720" y="1389695"/>
                <a:ext cx="625205" cy="94165"/>
              </a:xfrm>
              <a:prstGeom prst="rect">
                <a:avLst/>
              </a:prstGeom>
              <a:solidFill>
                <a:srgbClr val="00B0F0"/>
              </a:solidFill>
            </p:spPr>
            <p:txBody>
              <a:bodyPr vert="horz" wrap="square" lIns="0" tIns="13335"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2700">
                  <a:spcBef>
                    <a:spcPts val="105"/>
                  </a:spcBef>
                </a:pPr>
                <a:r>
                  <a:rPr lang="en-GB" sz="600" b="1" spc="-5" dirty="0">
                    <a:latin typeface="Carlito"/>
                    <a:cs typeface="Carlito"/>
                  </a:rPr>
                  <a:t>Non-inspection</a:t>
                </a:r>
                <a:endParaRPr sz="600" b="1" dirty="0">
                  <a:latin typeface="Carlito"/>
                  <a:cs typeface="Carlito"/>
                </a:endParaRPr>
              </a:p>
            </p:txBody>
          </p:sp>
          <p:sp>
            <p:nvSpPr>
              <p:cNvPr id="145" name="Rectangle 144">
                <a:extLst>
                  <a:ext uri="{FF2B5EF4-FFF2-40B4-BE49-F238E27FC236}">
                    <a16:creationId xmlns:a16="http://schemas.microsoft.com/office/drawing/2014/main" id="{F87F1CE5-1EDE-4AE2-94C8-A30620519EB5}"/>
                  </a:ext>
                </a:extLst>
              </p:cNvPr>
              <p:cNvSpPr/>
              <p:nvPr/>
            </p:nvSpPr>
            <p:spPr>
              <a:xfrm>
                <a:off x="6591895" y="1260538"/>
                <a:ext cx="634006" cy="167879"/>
              </a:xfrm>
              <a:prstGeom prst="rect">
                <a:avLst/>
              </a:prstGeom>
              <a:solidFill>
                <a:schemeClr val="accent4">
                  <a:lumMod val="60000"/>
                  <a:lumOff val="40000"/>
                </a:schemeClr>
              </a:solidFill>
            </p:spPr>
            <p:txBody>
              <a:bodyPr wrap="square">
                <a:spAutoFit/>
              </a:bodyPr>
              <a:lstStyle/>
              <a:p>
                <a:pPr marL="12700">
                  <a:spcBef>
                    <a:spcPts val="105"/>
                  </a:spcBef>
                </a:pPr>
                <a:r>
                  <a:rPr lang="en-GB" sz="600" b="1" spc="-5" dirty="0">
                    <a:latin typeface="Carlito"/>
                    <a:cs typeface="Carlito"/>
                  </a:rPr>
                  <a:t>Inspection</a:t>
                </a:r>
              </a:p>
            </p:txBody>
          </p:sp>
          <p:sp>
            <p:nvSpPr>
              <p:cNvPr id="146" name="Rectangle 145">
                <a:extLst>
                  <a:ext uri="{FF2B5EF4-FFF2-40B4-BE49-F238E27FC236}">
                    <a16:creationId xmlns:a16="http://schemas.microsoft.com/office/drawing/2014/main" id="{3F5C3A9B-BF97-4C63-B355-DEE10417762E}"/>
                  </a:ext>
                </a:extLst>
              </p:cNvPr>
              <p:cNvSpPr/>
              <p:nvPr/>
            </p:nvSpPr>
            <p:spPr>
              <a:xfrm>
                <a:off x="6233329" y="1946233"/>
                <a:ext cx="641819" cy="167879"/>
              </a:xfrm>
              <a:prstGeom prst="rect">
                <a:avLst/>
              </a:prstGeom>
              <a:solidFill>
                <a:schemeClr val="accent4">
                  <a:lumMod val="60000"/>
                  <a:lumOff val="40000"/>
                </a:schemeClr>
              </a:solidFill>
            </p:spPr>
            <p:txBody>
              <a:bodyPr wrap="square">
                <a:spAutoFit/>
              </a:bodyPr>
              <a:lstStyle/>
              <a:p>
                <a:pPr marL="12700">
                  <a:spcBef>
                    <a:spcPts val="105"/>
                  </a:spcBef>
                </a:pPr>
                <a:r>
                  <a:rPr lang="en-GB" sz="600" b="1" spc="-5" dirty="0">
                    <a:latin typeface="Carlito"/>
                    <a:cs typeface="Carlito"/>
                  </a:rPr>
                  <a:t>Inspection</a:t>
                </a:r>
              </a:p>
            </p:txBody>
          </p:sp>
        </p:grpSp>
        <p:pic>
          <p:nvPicPr>
            <p:cNvPr id="131" name="Picture 130">
              <a:extLst>
                <a:ext uri="{FF2B5EF4-FFF2-40B4-BE49-F238E27FC236}">
                  <a16:creationId xmlns:a16="http://schemas.microsoft.com/office/drawing/2014/main" id="{0BAB74F3-C992-4572-BE89-DF2544D09D7E}"/>
                </a:ext>
              </a:extLst>
            </p:cNvPr>
            <p:cNvPicPr>
              <a:picLocks noChangeAspect="1"/>
            </p:cNvPicPr>
            <p:nvPr/>
          </p:nvPicPr>
          <p:blipFill>
            <a:blip r:embed="rId13"/>
            <a:stretch>
              <a:fillRect/>
            </a:stretch>
          </p:blipFill>
          <p:spPr>
            <a:xfrm rot="5400000">
              <a:off x="7840951" y="2085342"/>
              <a:ext cx="190724" cy="218994"/>
            </a:xfrm>
            <a:prstGeom prst="rect">
              <a:avLst/>
            </a:prstGeom>
          </p:spPr>
        </p:pic>
        <p:pic>
          <p:nvPicPr>
            <p:cNvPr id="132" name="Picture 131">
              <a:extLst>
                <a:ext uri="{FF2B5EF4-FFF2-40B4-BE49-F238E27FC236}">
                  <a16:creationId xmlns:a16="http://schemas.microsoft.com/office/drawing/2014/main" id="{6CE224C4-DD1F-4303-80A1-478AD7BAB921}"/>
                </a:ext>
              </a:extLst>
            </p:cNvPr>
            <p:cNvPicPr>
              <a:picLocks noChangeAspect="1"/>
            </p:cNvPicPr>
            <p:nvPr/>
          </p:nvPicPr>
          <p:blipFill>
            <a:blip r:embed="rId13"/>
            <a:stretch>
              <a:fillRect/>
            </a:stretch>
          </p:blipFill>
          <p:spPr>
            <a:xfrm rot="5400000">
              <a:off x="8626427" y="2102709"/>
              <a:ext cx="190724" cy="218994"/>
            </a:xfrm>
            <a:prstGeom prst="rect">
              <a:avLst/>
            </a:prstGeom>
          </p:spPr>
        </p:pic>
        <p:pic>
          <p:nvPicPr>
            <p:cNvPr id="133" name="Picture 132">
              <a:extLst>
                <a:ext uri="{FF2B5EF4-FFF2-40B4-BE49-F238E27FC236}">
                  <a16:creationId xmlns:a16="http://schemas.microsoft.com/office/drawing/2014/main" id="{2DAF0331-9ADE-4DAE-AB88-68998E4A175A}"/>
                </a:ext>
              </a:extLst>
            </p:cNvPr>
            <p:cNvPicPr>
              <a:picLocks noChangeAspect="1"/>
            </p:cNvPicPr>
            <p:nvPr/>
          </p:nvPicPr>
          <p:blipFill>
            <a:blip r:embed="rId13"/>
            <a:stretch>
              <a:fillRect/>
            </a:stretch>
          </p:blipFill>
          <p:spPr>
            <a:xfrm rot="5400000">
              <a:off x="8332919" y="1483572"/>
              <a:ext cx="157623" cy="180986"/>
            </a:xfrm>
            <a:prstGeom prst="rect">
              <a:avLst/>
            </a:prstGeom>
          </p:spPr>
        </p:pic>
        <p:pic>
          <p:nvPicPr>
            <p:cNvPr id="134" name="Picture 133">
              <a:extLst>
                <a:ext uri="{FF2B5EF4-FFF2-40B4-BE49-F238E27FC236}">
                  <a16:creationId xmlns:a16="http://schemas.microsoft.com/office/drawing/2014/main" id="{4AA7D21A-1CB0-4E84-9DD9-4CF80BA2DA3F}"/>
                </a:ext>
              </a:extLst>
            </p:cNvPr>
            <p:cNvPicPr>
              <a:picLocks noChangeAspect="1"/>
            </p:cNvPicPr>
            <p:nvPr/>
          </p:nvPicPr>
          <p:blipFill>
            <a:blip r:embed="rId13"/>
            <a:stretch>
              <a:fillRect/>
            </a:stretch>
          </p:blipFill>
          <p:spPr>
            <a:xfrm rot="5400000">
              <a:off x="7538550" y="1474966"/>
              <a:ext cx="157623" cy="180986"/>
            </a:xfrm>
            <a:prstGeom prst="rect">
              <a:avLst/>
            </a:prstGeom>
          </p:spPr>
        </p:pic>
        <p:pic>
          <p:nvPicPr>
            <p:cNvPr id="135" name="Picture 134">
              <a:extLst>
                <a:ext uri="{FF2B5EF4-FFF2-40B4-BE49-F238E27FC236}">
                  <a16:creationId xmlns:a16="http://schemas.microsoft.com/office/drawing/2014/main" id="{ED834DEA-1998-49C3-A7E6-F942FF4B9314}"/>
                </a:ext>
              </a:extLst>
            </p:cNvPr>
            <p:cNvPicPr>
              <a:picLocks noChangeAspect="1"/>
            </p:cNvPicPr>
            <p:nvPr/>
          </p:nvPicPr>
          <p:blipFill>
            <a:blip r:embed="rId13"/>
            <a:stretch>
              <a:fillRect/>
            </a:stretch>
          </p:blipFill>
          <p:spPr>
            <a:xfrm rot="5400000">
              <a:off x="7236387" y="826519"/>
              <a:ext cx="157623" cy="180986"/>
            </a:xfrm>
            <a:prstGeom prst="rect">
              <a:avLst/>
            </a:prstGeom>
          </p:spPr>
        </p:pic>
        <p:pic>
          <p:nvPicPr>
            <p:cNvPr id="136" name="Picture 135">
              <a:extLst>
                <a:ext uri="{FF2B5EF4-FFF2-40B4-BE49-F238E27FC236}">
                  <a16:creationId xmlns:a16="http://schemas.microsoft.com/office/drawing/2014/main" id="{303A7582-B2D1-4AFB-AB64-FAEB48C5F383}"/>
                </a:ext>
              </a:extLst>
            </p:cNvPr>
            <p:cNvPicPr>
              <a:picLocks noChangeAspect="1"/>
            </p:cNvPicPr>
            <p:nvPr/>
          </p:nvPicPr>
          <p:blipFill>
            <a:blip r:embed="rId13"/>
            <a:stretch>
              <a:fillRect/>
            </a:stretch>
          </p:blipFill>
          <p:spPr>
            <a:xfrm rot="5400000">
              <a:off x="7942106" y="851148"/>
              <a:ext cx="157623" cy="180986"/>
            </a:xfrm>
            <a:prstGeom prst="rect">
              <a:avLst/>
            </a:prstGeom>
          </p:spPr>
        </p:pic>
      </p:grpSp>
      <p:sp>
        <p:nvSpPr>
          <p:cNvPr id="162" name="object 323">
            <a:extLst>
              <a:ext uri="{FF2B5EF4-FFF2-40B4-BE49-F238E27FC236}">
                <a16:creationId xmlns:a16="http://schemas.microsoft.com/office/drawing/2014/main" id="{FECB4C55-AAB9-4CE0-87FE-087678628C58}"/>
              </a:ext>
            </a:extLst>
          </p:cNvPr>
          <p:cNvSpPr/>
          <p:nvPr/>
        </p:nvSpPr>
        <p:spPr>
          <a:xfrm>
            <a:off x="3628642" y="2878746"/>
            <a:ext cx="398349" cy="296585"/>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grpSp>
        <p:nvGrpSpPr>
          <p:cNvPr id="163" name="Group 162">
            <a:extLst>
              <a:ext uri="{FF2B5EF4-FFF2-40B4-BE49-F238E27FC236}">
                <a16:creationId xmlns:a16="http://schemas.microsoft.com/office/drawing/2014/main" id="{4FCA3B35-AF72-4C52-9FA8-2256E7FAB29A}"/>
              </a:ext>
            </a:extLst>
          </p:cNvPr>
          <p:cNvGrpSpPr>
            <a:grpSpLocks/>
          </p:cNvGrpSpPr>
          <p:nvPr/>
        </p:nvGrpSpPr>
        <p:grpSpPr bwMode="auto">
          <a:xfrm>
            <a:off x="1740200" y="2950345"/>
            <a:ext cx="770367" cy="583056"/>
            <a:chOff x="1066509" y="-2"/>
            <a:chExt cx="108" cy="78"/>
          </a:xfrm>
          <a:noFill/>
        </p:grpSpPr>
        <p:sp>
          <p:nvSpPr>
            <p:cNvPr id="164" name="Oval 163">
              <a:extLst>
                <a:ext uri="{FF2B5EF4-FFF2-40B4-BE49-F238E27FC236}">
                  <a16:creationId xmlns:a16="http://schemas.microsoft.com/office/drawing/2014/main" id="{DA43BA00-D66F-44DC-99A3-F786EF114E14}"/>
                </a:ext>
              </a:extLst>
            </p:cNvPr>
            <p:cNvSpPr>
              <a:spLocks noChangeArrowheads="1"/>
            </p:cNvSpPr>
            <p:nvPr/>
          </p:nvSpPr>
          <p:spPr bwMode="auto">
            <a:xfrm>
              <a:off x="1066521" y="0"/>
              <a:ext cx="79" cy="76"/>
            </a:xfrm>
            <a:prstGeom prst="ellipse">
              <a:avLst/>
            </a:prstGeom>
            <a:grpFill/>
            <a:ln w="28575">
              <a:solidFill>
                <a:srgbClr xmlns:mc="http://schemas.openxmlformats.org/markup-compatibility/2006" xmlns:a14="http://schemas.microsoft.com/office/drawing/2010/main" val="008000" mc:Ignorable="a14" a14:legacySpreadsheetColorIndex="17"/>
              </a:solidFill>
              <a:round/>
              <a:headEnd/>
              <a:tailEnd/>
            </a:ln>
          </p:spPr>
          <p:txBody>
            <a:bodyPr/>
            <a:lstStyle/>
            <a:p>
              <a:pPr>
                <a:defRPr/>
              </a:pPr>
              <a:endParaRPr lang="en-US">
                <a:solidFill>
                  <a:prstClr val="black"/>
                </a:solidFill>
                <a:latin typeface="Calibri" panose="020F0502020204030204"/>
              </a:endParaRPr>
            </a:p>
          </p:txBody>
        </p:sp>
        <p:sp>
          <p:nvSpPr>
            <p:cNvPr id="165" name="Line 74">
              <a:extLst>
                <a:ext uri="{FF2B5EF4-FFF2-40B4-BE49-F238E27FC236}">
                  <a16:creationId xmlns:a16="http://schemas.microsoft.com/office/drawing/2014/main" id="{6060E6E7-C85F-4A18-AD26-DA0CD6760014}"/>
                </a:ext>
              </a:extLst>
            </p:cNvPr>
            <p:cNvSpPr>
              <a:spLocks noChangeShapeType="1"/>
            </p:cNvSpPr>
            <p:nvPr/>
          </p:nvSpPr>
          <p:spPr bwMode="auto">
            <a:xfrm>
              <a:off x="1066522" y="39"/>
              <a:ext cx="76" cy="0"/>
            </a:xfrm>
            <a:prstGeom prst="line">
              <a:avLst/>
            </a:prstGeom>
            <a:grpFill/>
            <a:ln w="19050">
              <a:solidFill>
                <a:srgbClr xmlns:mc="http://schemas.openxmlformats.org/markup-compatibility/2006" xmlns:a14="http://schemas.microsoft.com/office/drawing/2010/main" val="008000" mc:Ignorable="a14" a14:legacySpreadsheetColorIndex="17"/>
              </a:solidFill>
              <a:round/>
              <a:headEnd/>
              <a:tailEnd/>
            </a:ln>
          </p:spPr>
          <p:txBody>
            <a:bodyPr/>
            <a:lstStyle/>
            <a:p>
              <a:pPr>
                <a:defRPr/>
              </a:pPr>
              <a:endParaRPr lang="en-US">
                <a:solidFill>
                  <a:prstClr val="black"/>
                </a:solidFill>
                <a:latin typeface="Calibri" panose="020F0502020204030204"/>
              </a:endParaRPr>
            </a:p>
          </p:txBody>
        </p:sp>
        <p:sp>
          <p:nvSpPr>
            <p:cNvPr id="166" name="Text Box 72">
              <a:extLst>
                <a:ext uri="{FF2B5EF4-FFF2-40B4-BE49-F238E27FC236}">
                  <a16:creationId xmlns:a16="http://schemas.microsoft.com/office/drawing/2014/main" id="{475AB56C-5250-4E4B-BE32-3A68A9AB5AAB}"/>
                </a:ext>
              </a:extLst>
            </p:cNvPr>
            <p:cNvSpPr txBox="1">
              <a:spLocks noChangeArrowheads="1"/>
            </p:cNvSpPr>
            <p:nvPr/>
          </p:nvSpPr>
          <p:spPr bwMode="auto">
            <a:xfrm>
              <a:off x="1066509" y="-2"/>
              <a:ext cx="108" cy="58"/>
            </a:xfrm>
            <a:prstGeom prst="rect">
              <a:avLst/>
            </a:prstGeom>
            <a:grpFill/>
            <a:ln>
              <a:noFill/>
            </a:ln>
            <a:extLs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27432" tIns="18288" rIns="27432"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endParaRPr lang="en-US" sz="800" b="1" dirty="0">
                <a:solidFill>
                  <a:srgbClr val="008000"/>
                </a:solidFill>
                <a:latin typeface="Times New Roman"/>
                <a:cs typeface="Times New Roman"/>
              </a:endParaRPr>
            </a:p>
            <a:p>
              <a:pPr algn="ctr">
                <a:defRPr sz="1000"/>
              </a:pPr>
              <a:r>
                <a:rPr lang="en-US" sz="700" b="1" dirty="0">
                  <a:solidFill>
                    <a:srgbClr val="008000"/>
                  </a:solidFill>
                  <a:latin typeface="Times New Roman"/>
                  <a:cs typeface="Times New Roman"/>
                </a:rPr>
                <a:t>PQC</a:t>
              </a:r>
            </a:p>
            <a:p>
              <a:pPr algn="ctr">
                <a:defRPr sz="1000"/>
              </a:pPr>
              <a:endParaRPr lang="en-US" sz="800" b="1" dirty="0">
                <a:solidFill>
                  <a:srgbClr val="008000"/>
                </a:solidFill>
                <a:latin typeface="Times New Roman"/>
                <a:cs typeface="Times New Roman"/>
              </a:endParaRPr>
            </a:p>
            <a:p>
              <a:pPr algn="ctr">
                <a:defRPr sz="1000"/>
              </a:pPr>
              <a:r>
                <a:rPr lang="en-US" sz="700" b="1" dirty="0">
                  <a:solidFill>
                    <a:srgbClr val="008000"/>
                  </a:solidFill>
                  <a:latin typeface="Times New Roman"/>
                  <a:cs typeface="Times New Roman"/>
                </a:rPr>
                <a:t>Sampling</a:t>
              </a:r>
              <a:endParaRPr lang="en-US" sz="700" dirty="0">
                <a:solidFill>
                  <a:prstClr val="black"/>
                </a:solidFill>
                <a:latin typeface="Calibri" panose="020F0502020204030204"/>
              </a:endParaRPr>
            </a:p>
          </p:txBody>
        </p:sp>
      </p:grpSp>
      <p:sp>
        <p:nvSpPr>
          <p:cNvPr id="176" name="Rectangle 175">
            <a:extLst>
              <a:ext uri="{FF2B5EF4-FFF2-40B4-BE49-F238E27FC236}">
                <a16:creationId xmlns:a16="http://schemas.microsoft.com/office/drawing/2014/main" id="{00000000-0008-0000-0000-000051020000}"/>
              </a:ext>
            </a:extLst>
          </p:cNvPr>
          <p:cNvSpPr/>
          <p:nvPr/>
        </p:nvSpPr>
        <p:spPr>
          <a:xfrm>
            <a:off x="2403400" y="2951122"/>
            <a:ext cx="933450" cy="2279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defRPr/>
            </a:pPr>
            <a:r>
              <a:rPr lang="en-US" sz="1000" dirty="0">
                <a:solidFill>
                  <a:srgbClr val="FF0000"/>
                </a:solidFill>
                <a:latin typeface="Arial" panose="020B0604020202020204" pitchFamily="34" charset="0"/>
                <a:cs typeface="Arial" panose="020B0604020202020204" pitchFamily="34" charset="0"/>
              </a:rPr>
              <a:t>Loss time to chop stamp</a:t>
            </a:r>
          </a:p>
        </p:txBody>
      </p:sp>
      <p:grpSp>
        <p:nvGrpSpPr>
          <p:cNvPr id="180" name="Group 179">
            <a:extLst>
              <a:ext uri="{FF2B5EF4-FFF2-40B4-BE49-F238E27FC236}">
                <a16:creationId xmlns:a16="http://schemas.microsoft.com/office/drawing/2014/main" id="{87964C25-72C2-4365-9794-525443A99845}"/>
              </a:ext>
            </a:extLst>
          </p:cNvPr>
          <p:cNvGrpSpPr/>
          <p:nvPr/>
        </p:nvGrpSpPr>
        <p:grpSpPr>
          <a:xfrm>
            <a:off x="2081640" y="4256335"/>
            <a:ext cx="396662" cy="302206"/>
            <a:chOff x="632721" y="4254794"/>
            <a:chExt cx="396662" cy="302206"/>
          </a:xfrm>
        </p:grpSpPr>
        <p:sp>
          <p:nvSpPr>
            <p:cNvPr id="178" name="Cube 177">
              <a:extLst>
                <a:ext uri="{FF2B5EF4-FFF2-40B4-BE49-F238E27FC236}">
                  <a16:creationId xmlns:a16="http://schemas.microsoft.com/office/drawing/2014/main" id="{00000000-0008-0000-0000-000098020000}"/>
                </a:ext>
              </a:extLst>
            </p:cNvPr>
            <p:cNvSpPr/>
            <p:nvPr/>
          </p:nvSpPr>
          <p:spPr>
            <a:xfrm>
              <a:off x="632721" y="4254794"/>
              <a:ext cx="396662" cy="302206"/>
            </a:xfrm>
            <a:prstGeom prst="cub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pic>
          <p:nvPicPr>
            <p:cNvPr id="179" name="Picture 178">
              <a:extLst>
                <a:ext uri="{FF2B5EF4-FFF2-40B4-BE49-F238E27FC236}">
                  <a16:creationId xmlns:a16="http://schemas.microsoft.com/office/drawing/2014/main" id="{243B67EE-BD63-4782-BDEA-64039C909A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8184" y="4338760"/>
              <a:ext cx="146917" cy="134274"/>
            </a:xfrm>
            <a:prstGeom prst="rect">
              <a:avLst/>
            </a:prstGeom>
            <a:ln w="28575">
              <a:noFill/>
            </a:ln>
          </p:spPr>
        </p:pic>
      </p:grpSp>
      <p:sp>
        <p:nvSpPr>
          <p:cNvPr id="181" name="Rectangle 180">
            <a:extLst>
              <a:ext uri="{FF2B5EF4-FFF2-40B4-BE49-F238E27FC236}">
                <a16:creationId xmlns:a16="http://schemas.microsoft.com/office/drawing/2014/main" id="{00000000-0008-0000-0000-000037020000}"/>
              </a:ext>
            </a:extLst>
          </p:cNvPr>
          <p:cNvSpPr/>
          <p:nvPr/>
        </p:nvSpPr>
        <p:spPr>
          <a:xfrm>
            <a:off x="1683985" y="4601720"/>
            <a:ext cx="934764" cy="2279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defRPr/>
            </a:pPr>
            <a:r>
              <a:rPr lang="en-US" sz="800" b="1">
                <a:solidFill>
                  <a:schemeClr val="tx1"/>
                </a:solidFill>
                <a:latin typeface="Arial" panose="020B0604020202020204" pitchFamily="34" charset="0"/>
                <a:cs typeface="Arial" panose="020B0604020202020204" pitchFamily="34" charset="0"/>
              </a:rPr>
              <a:t>IQC inspection </a:t>
            </a:r>
          </a:p>
        </p:txBody>
      </p:sp>
      <p:cxnSp>
        <p:nvCxnSpPr>
          <p:cNvPr id="182" name="Straight Arrow Connector 181">
            <a:extLst>
              <a:ext uri="{FF2B5EF4-FFF2-40B4-BE49-F238E27FC236}">
                <a16:creationId xmlns:a16="http://schemas.microsoft.com/office/drawing/2014/main" id="{B209C28E-D9EF-405E-8612-64EF530337C6}"/>
              </a:ext>
            </a:extLst>
          </p:cNvPr>
          <p:cNvCxnSpPr>
            <a:cxnSpLocks/>
          </p:cNvCxnSpPr>
          <p:nvPr/>
        </p:nvCxnSpPr>
        <p:spPr>
          <a:xfrm>
            <a:off x="2057661" y="3658671"/>
            <a:ext cx="0" cy="4350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0000000-0008-0000-0000-000009000000}"/>
              </a:ext>
            </a:extLst>
          </p:cNvPr>
          <p:cNvCxnSpPr/>
          <p:nvPr/>
        </p:nvCxnSpPr>
        <p:spPr>
          <a:xfrm>
            <a:off x="1993566" y="4915776"/>
            <a:ext cx="0" cy="476250"/>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00000000-0008-0000-0000-000054020000}"/>
              </a:ext>
            </a:extLst>
          </p:cNvPr>
          <p:cNvCxnSpPr>
            <a:cxnSpLocks/>
          </p:cNvCxnSpPr>
          <p:nvPr/>
        </p:nvCxnSpPr>
        <p:spPr>
          <a:xfrm>
            <a:off x="2199531" y="5255810"/>
            <a:ext cx="931920" cy="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00000000-0008-0000-0000-00000C000000}"/>
              </a:ext>
            </a:extLst>
          </p:cNvPr>
          <p:cNvCxnSpPr>
            <a:cxnSpLocks/>
          </p:cNvCxnSpPr>
          <p:nvPr/>
        </p:nvCxnSpPr>
        <p:spPr>
          <a:xfrm>
            <a:off x="1979651" y="5422744"/>
            <a:ext cx="1127700" cy="15938"/>
          </a:xfrm>
          <a:prstGeom prst="straightConnector1">
            <a:avLst/>
          </a:prstGeom>
          <a:ln w="19050">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00000000-0008-0000-0000-000053020000}"/>
              </a:ext>
            </a:extLst>
          </p:cNvPr>
          <p:cNvCxnSpPr>
            <a:cxnSpLocks/>
          </p:cNvCxnSpPr>
          <p:nvPr/>
        </p:nvCxnSpPr>
        <p:spPr>
          <a:xfrm flipH="1">
            <a:off x="2193360" y="4912606"/>
            <a:ext cx="4508" cy="33990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00000000-0008-0000-0000-000055020000}"/>
              </a:ext>
            </a:extLst>
          </p:cNvPr>
          <p:cNvSpPr/>
          <p:nvPr/>
        </p:nvSpPr>
        <p:spPr>
          <a:xfrm>
            <a:off x="1558509" y="4979696"/>
            <a:ext cx="380999" cy="243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sz="1000" b="1">
                <a:solidFill>
                  <a:srgbClr val="0000FF"/>
                </a:solidFill>
                <a:latin typeface="Arial" panose="020B0604020202020204" pitchFamily="34" charset="0"/>
                <a:cs typeface="Arial" panose="020B0604020202020204" pitchFamily="34" charset="0"/>
              </a:rPr>
              <a:t>OK</a:t>
            </a:r>
          </a:p>
        </p:txBody>
      </p:sp>
      <p:sp>
        <p:nvSpPr>
          <p:cNvPr id="190" name="Rectangle 189">
            <a:extLst>
              <a:ext uri="{FF2B5EF4-FFF2-40B4-BE49-F238E27FC236}">
                <a16:creationId xmlns:a16="http://schemas.microsoft.com/office/drawing/2014/main" id="{00000000-0008-0000-0000-000056020000}"/>
              </a:ext>
            </a:extLst>
          </p:cNvPr>
          <p:cNvSpPr/>
          <p:nvPr/>
        </p:nvSpPr>
        <p:spPr>
          <a:xfrm>
            <a:off x="2260882" y="4995576"/>
            <a:ext cx="380999" cy="205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sz="1000" b="1">
                <a:solidFill>
                  <a:srgbClr val="FF0000"/>
                </a:solidFill>
                <a:latin typeface="Arial" panose="020B0604020202020204" pitchFamily="34" charset="0"/>
                <a:cs typeface="Arial" panose="020B0604020202020204" pitchFamily="34" charset="0"/>
              </a:rPr>
              <a:t>NG</a:t>
            </a:r>
          </a:p>
        </p:txBody>
      </p:sp>
      <p:sp>
        <p:nvSpPr>
          <p:cNvPr id="192" name="Rectangle 191">
            <a:extLst>
              <a:ext uri="{FF2B5EF4-FFF2-40B4-BE49-F238E27FC236}">
                <a16:creationId xmlns:a16="http://schemas.microsoft.com/office/drawing/2014/main" id="{00000000-0008-0000-0000-00005E020000}"/>
              </a:ext>
            </a:extLst>
          </p:cNvPr>
          <p:cNvSpPr/>
          <p:nvPr/>
        </p:nvSpPr>
        <p:spPr>
          <a:xfrm>
            <a:off x="1659940" y="5527114"/>
            <a:ext cx="1436982" cy="2684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defRPr/>
            </a:pPr>
            <a:r>
              <a:rPr lang="en-US" sz="1000" dirty="0">
                <a:solidFill>
                  <a:srgbClr val="FF0000"/>
                </a:solidFill>
                <a:latin typeface="Arial" panose="020B0604020202020204" pitchFamily="34" charset="0"/>
                <a:cs typeface="Arial" panose="020B0604020202020204" pitchFamily="34" charset="0"/>
              </a:rPr>
              <a:t>Loss time to physical stamp OK /NG</a:t>
            </a:r>
          </a:p>
        </p:txBody>
      </p:sp>
      <p:grpSp>
        <p:nvGrpSpPr>
          <p:cNvPr id="193" name="Group 192">
            <a:extLst>
              <a:ext uri="{FF2B5EF4-FFF2-40B4-BE49-F238E27FC236}">
                <a16:creationId xmlns:a16="http://schemas.microsoft.com/office/drawing/2014/main" id="{00000000-0008-0000-0000-000057020000}"/>
              </a:ext>
            </a:extLst>
          </p:cNvPr>
          <p:cNvGrpSpPr>
            <a:grpSpLocks/>
          </p:cNvGrpSpPr>
          <p:nvPr/>
        </p:nvGrpSpPr>
        <p:grpSpPr bwMode="auto">
          <a:xfrm>
            <a:off x="3152518" y="5334941"/>
            <a:ext cx="783956" cy="476250"/>
            <a:chOff x="-182288" y="0"/>
            <a:chExt cx="1613973" cy="1222235"/>
          </a:xfrm>
        </p:grpSpPr>
        <p:sp>
          <p:nvSpPr>
            <p:cNvPr id="194" name="Oval 193">
              <a:extLst>
                <a:ext uri="{FF2B5EF4-FFF2-40B4-BE49-F238E27FC236}">
                  <a16:creationId xmlns:a16="http://schemas.microsoft.com/office/drawing/2014/main" id="{00000000-0008-0000-0000-000058020000}"/>
                </a:ext>
              </a:extLst>
            </p:cNvPr>
            <p:cNvSpPr>
              <a:spLocks noChangeArrowheads="1"/>
            </p:cNvSpPr>
            <p:nvPr/>
          </p:nvSpPr>
          <p:spPr bwMode="auto">
            <a:xfrm>
              <a:off x="1942" y="22085"/>
              <a:ext cx="1152525" cy="1200150"/>
            </a:xfrm>
            <a:prstGeom prst="ellipse">
              <a:avLst/>
            </a:prstGeom>
            <a:noFill/>
            <a:ln w="28575">
              <a:solidFill>
                <a:srgbClr val="0000FF"/>
              </a:solidFill>
              <a:round/>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ts val="1600"/>
                </a:lnSpc>
                <a:defRPr sz="1000"/>
              </a:pPr>
              <a:endParaRPr lang="en-GB" sz="1800" b="1">
                <a:solidFill>
                  <a:srgbClr val="008000"/>
                </a:solidFill>
                <a:latin typeface="Arial"/>
                <a:cs typeface="Arial"/>
              </a:endParaRPr>
            </a:p>
            <a:p>
              <a:pPr algn="ctr">
                <a:lnSpc>
                  <a:spcPts val="1600"/>
                </a:lnSpc>
                <a:defRPr sz="1000"/>
              </a:pPr>
              <a:endParaRPr lang="en-GB" sz="1800" b="1">
                <a:solidFill>
                  <a:srgbClr val="008000"/>
                </a:solidFill>
                <a:latin typeface="Arial"/>
                <a:cs typeface="Arial"/>
              </a:endParaRPr>
            </a:p>
            <a:p>
              <a:pPr algn="ctr">
                <a:lnSpc>
                  <a:spcPts val="1600"/>
                </a:lnSpc>
                <a:defRPr sz="1000"/>
              </a:pPr>
              <a:endParaRPr lang="en-GB" sz="1800" b="1">
                <a:solidFill>
                  <a:srgbClr val="008000"/>
                </a:solidFill>
                <a:latin typeface="Arial"/>
                <a:cs typeface="Arial"/>
              </a:endParaRPr>
            </a:p>
            <a:p>
              <a:pPr algn="ctr">
                <a:lnSpc>
                  <a:spcPts val="1100"/>
                </a:lnSpc>
                <a:defRPr sz="1000"/>
              </a:pPr>
              <a:endParaRPr lang="en-GB" sz="1200" b="1">
                <a:solidFill>
                  <a:srgbClr val="008000"/>
                </a:solidFill>
                <a:latin typeface="Arial"/>
                <a:cs typeface="Arial"/>
              </a:endParaRPr>
            </a:p>
            <a:p>
              <a:pPr algn="ctr">
                <a:lnSpc>
                  <a:spcPts val="1000"/>
                </a:lnSpc>
                <a:defRPr sz="1000"/>
              </a:pPr>
              <a:endParaRPr lang="en-GB" sz="1000">
                <a:solidFill>
                  <a:prstClr val="black"/>
                </a:solidFill>
                <a:latin typeface="Calibri" panose="020F0502020204030204"/>
              </a:endParaRPr>
            </a:p>
          </p:txBody>
        </p:sp>
        <p:sp>
          <p:nvSpPr>
            <p:cNvPr id="195" name="Text Box 114">
              <a:extLst>
                <a:ext uri="{FF2B5EF4-FFF2-40B4-BE49-F238E27FC236}">
                  <a16:creationId xmlns:a16="http://schemas.microsoft.com/office/drawing/2014/main" id="{00000000-0008-0000-0000-000059020000}"/>
                </a:ext>
              </a:extLst>
            </p:cNvPr>
            <p:cNvSpPr txBox="1">
              <a:spLocks noChangeArrowheads="1"/>
            </p:cNvSpPr>
            <p:nvPr/>
          </p:nvSpPr>
          <p:spPr bwMode="auto">
            <a:xfrm>
              <a:off x="112233" y="813091"/>
              <a:ext cx="742305" cy="359018"/>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27432" tIns="22860" rIns="27432"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800" dirty="0">
                  <a:solidFill>
                    <a:srgbClr val="0000FF"/>
                  </a:solidFill>
                  <a:latin typeface="Times New Roman"/>
                  <a:cs typeface="Times New Roman"/>
                </a:rPr>
                <a:t>  </a:t>
              </a:r>
              <a:r>
                <a:rPr lang="en-GB" sz="800" b="1" dirty="0">
                  <a:solidFill>
                    <a:srgbClr val="0000FF"/>
                  </a:solidFill>
                  <a:latin typeface="Times New Roman"/>
                  <a:cs typeface="Times New Roman"/>
                </a:rPr>
                <a:t> PQC</a:t>
              </a:r>
              <a:endParaRPr lang="en-GB" sz="800" dirty="0">
                <a:solidFill>
                  <a:prstClr val="black"/>
                </a:solidFill>
                <a:latin typeface="Calibri" panose="020F0502020204030204"/>
              </a:endParaRPr>
            </a:p>
          </p:txBody>
        </p:sp>
        <p:sp>
          <p:nvSpPr>
            <p:cNvPr id="196" name="Line 115">
              <a:extLst>
                <a:ext uri="{FF2B5EF4-FFF2-40B4-BE49-F238E27FC236}">
                  <a16:creationId xmlns:a16="http://schemas.microsoft.com/office/drawing/2014/main" id="{00000000-0008-0000-0000-00005A020000}"/>
                </a:ext>
              </a:extLst>
            </p:cNvPr>
            <p:cNvSpPr>
              <a:spLocks noChangeShapeType="1"/>
            </p:cNvSpPr>
            <p:nvPr/>
          </p:nvSpPr>
          <p:spPr bwMode="auto">
            <a:xfrm>
              <a:off x="40044" y="449965"/>
              <a:ext cx="10858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prstClr val="black"/>
                </a:solidFill>
                <a:latin typeface="Calibri" panose="020F0502020204030204"/>
              </a:endParaRPr>
            </a:p>
          </p:txBody>
        </p:sp>
        <p:sp>
          <p:nvSpPr>
            <p:cNvPr id="197" name="Line 116">
              <a:extLst>
                <a:ext uri="{FF2B5EF4-FFF2-40B4-BE49-F238E27FC236}">
                  <a16:creationId xmlns:a16="http://schemas.microsoft.com/office/drawing/2014/main" id="{00000000-0008-0000-0000-00005B020000}"/>
                </a:ext>
              </a:extLst>
            </p:cNvPr>
            <p:cNvSpPr>
              <a:spLocks noChangeShapeType="1"/>
            </p:cNvSpPr>
            <p:nvPr/>
          </p:nvSpPr>
          <p:spPr bwMode="auto">
            <a:xfrm>
              <a:off x="40044" y="804792"/>
              <a:ext cx="10858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prstClr val="black"/>
                </a:solidFill>
                <a:latin typeface="Calibri" panose="020F0502020204030204"/>
              </a:endParaRPr>
            </a:p>
          </p:txBody>
        </p:sp>
        <p:sp>
          <p:nvSpPr>
            <p:cNvPr id="198" name="Text Box 117">
              <a:extLst>
                <a:ext uri="{FF2B5EF4-FFF2-40B4-BE49-F238E27FC236}">
                  <a16:creationId xmlns:a16="http://schemas.microsoft.com/office/drawing/2014/main" id="{00000000-0008-0000-0000-00005C020000}"/>
                </a:ext>
              </a:extLst>
            </p:cNvPr>
            <p:cNvSpPr txBox="1">
              <a:spLocks noChangeArrowheads="1"/>
            </p:cNvSpPr>
            <p:nvPr/>
          </p:nvSpPr>
          <p:spPr bwMode="auto">
            <a:xfrm>
              <a:off x="18500" y="0"/>
              <a:ext cx="1123224" cy="379535"/>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800" b="1" dirty="0">
                  <a:solidFill>
                    <a:srgbClr val="0000FF"/>
                  </a:solidFill>
                  <a:latin typeface="Times New Roman"/>
                  <a:cs typeface="Times New Roman"/>
                </a:rPr>
                <a:t> OK</a:t>
              </a:r>
              <a:endParaRPr lang="en-GB" sz="800" dirty="0">
                <a:solidFill>
                  <a:prstClr val="black"/>
                </a:solidFill>
                <a:latin typeface="Calibri" panose="020F0502020204030204"/>
              </a:endParaRPr>
            </a:p>
          </p:txBody>
        </p:sp>
        <p:sp>
          <p:nvSpPr>
            <p:cNvPr id="199" name="Text Box 119">
              <a:extLst>
                <a:ext uri="{FF2B5EF4-FFF2-40B4-BE49-F238E27FC236}">
                  <a16:creationId xmlns:a16="http://schemas.microsoft.com/office/drawing/2014/main" id="{00000000-0008-0000-0000-00005D020000}"/>
                </a:ext>
              </a:extLst>
            </p:cNvPr>
            <p:cNvSpPr txBox="1">
              <a:spLocks noChangeArrowheads="1"/>
            </p:cNvSpPr>
            <p:nvPr/>
          </p:nvSpPr>
          <p:spPr bwMode="auto">
            <a:xfrm>
              <a:off x="-182288" y="498302"/>
              <a:ext cx="1613973" cy="465920"/>
            </a:xfrm>
            <a:prstGeom prst="rect">
              <a:avLst/>
            </a:prstGeom>
            <a:noFill/>
            <a:ln w="9525">
              <a:noFill/>
              <a:miter lim="800000"/>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US" sz="400" b="1" dirty="0">
                  <a:solidFill>
                    <a:srgbClr val="0000FF"/>
                  </a:solidFill>
                  <a:latin typeface="Arial"/>
                  <a:cs typeface="Arial"/>
                </a:rPr>
                <a:t>  </a:t>
              </a:r>
              <a:r>
                <a:rPr lang="en-US" sz="400" dirty="0">
                  <a:solidFill>
                    <a:srgbClr val="0000FF"/>
                  </a:solidFill>
                  <a:latin typeface="Arial"/>
                  <a:cs typeface="Arial"/>
                </a:rPr>
                <a:t>Day- Month- Year</a:t>
              </a:r>
              <a:endParaRPr lang="en-US" sz="400" dirty="0">
                <a:solidFill>
                  <a:prstClr val="black"/>
                </a:solidFill>
                <a:latin typeface="Calibri" panose="020F0502020204030204"/>
              </a:endParaRPr>
            </a:p>
          </p:txBody>
        </p:sp>
      </p:grpSp>
      <p:pic>
        <p:nvPicPr>
          <p:cNvPr id="200" name="Picture 199">
            <a:extLst>
              <a:ext uri="{FF2B5EF4-FFF2-40B4-BE49-F238E27FC236}">
                <a16:creationId xmlns:a16="http://schemas.microsoft.com/office/drawing/2014/main" id="{00000000-0008-0000-0000-000036020000}"/>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rot="5400000">
            <a:off x="4217673" y="4563714"/>
            <a:ext cx="727852" cy="1150788"/>
          </a:xfrm>
          <a:prstGeom prst="rect">
            <a:avLst/>
          </a:prstGeom>
          <a:ln>
            <a:solidFill>
              <a:srgbClr val="0066CC"/>
            </a:solidFill>
          </a:ln>
        </p:spPr>
      </p:pic>
      <p:grpSp>
        <p:nvGrpSpPr>
          <p:cNvPr id="206" name="Group 205">
            <a:extLst>
              <a:ext uri="{FF2B5EF4-FFF2-40B4-BE49-F238E27FC236}">
                <a16:creationId xmlns:a16="http://schemas.microsoft.com/office/drawing/2014/main" id="{00000000-0008-0000-0000-000026000000}"/>
              </a:ext>
            </a:extLst>
          </p:cNvPr>
          <p:cNvGrpSpPr/>
          <p:nvPr/>
        </p:nvGrpSpPr>
        <p:grpSpPr>
          <a:xfrm>
            <a:off x="5225804" y="4440299"/>
            <a:ext cx="304800" cy="247650"/>
            <a:chOff x="991258" y="742951"/>
            <a:chExt cx="304800" cy="247650"/>
          </a:xfrm>
        </p:grpSpPr>
        <p:sp>
          <p:nvSpPr>
            <p:cNvPr id="219" name="Oval 218">
              <a:extLst>
                <a:ext uri="{FF2B5EF4-FFF2-40B4-BE49-F238E27FC236}">
                  <a16:creationId xmlns:a16="http://schemas.microsoft.com/office/drawing/2014/main" id="{00000000-0008-0000-0000-000062020000}"/>
                </a:ext>
              </a:extLst>
            </p:cNvPr>
            <p:cNvSpPr/>
            <p:nvPr/>
          </p:nvSpPr>
          <p:spPr>
            <a:xfrm>
              <a:off x="1000783" y="742951"/>
              <a:ext cx="295275" cy="2476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700">
                <a:solidFill>
                  <a:schemeClr val="tx1"/>
                </a:solidFill>
                <a:latin typeface="Arial" panose="020B0604020202020204" pitchFamily="34" charset="0"/>
                <a:cs typeface="Arial" panose="020B0604020202020204" pitchFamily="34" charset="0"/>
              </a:endParaRPr>
            </a:p>
          </p:txBody>
        </p:sp>
        <p:sp>
          <p:nvSpPr>
            <p:cNvPr id="220" name="Rectangle 219">
              <a:extLst>
                <a:ext uri="{FF2B5EF4-FFF2-40B4-BE49-F238E27FC236}">
                  <a16:creationId xmlns:a16="http://schemas.microsoft.com/office/drawing/2014/main" id="{00000000-0008-0000-0000-000025000000}"/>
                </a:ext>
              </a:extLst>
            </p:cNvPr>
            <p:cNvSpPr/>
            <p:nvPr/>
          </p:nvSpPr>
          <p:spPr>
            <a:xfrm>
              <a:off x="991258" y="752475"/>
              <a:ext cx="304800" cy="2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800">
                  <a:solidFill>
                    <a:sysClr val="windowText" lastClr="000000"/>
                  </a:solidFill>
                </a:rPr>
                <a:t>OK</a:t>
              </a:r>
            </a:p>
          </p:txBody>
        </p:sp>
      </p:grpSp>
      <p:grpSp>
        <p:nvGrpSpPr>
          <p:cNvPr id="207" name="Group 206">
            <a:extLst>
              <a:ext uri="{FF2B5EF4-FFF2-40B4-BE49-F238E27FC236}">
                <a16:creationId xmlns:a16="http://schemas.microsoft.com/office/drawing/2014/main" id="{00000000-0008-0000-0000-000063020000}"/>
              </a:ext>
            </a:extLst>
          </p:cNvPr>
          <p:cNvGrpSpPr/>
          <p:nvPr/>
        </p:nvGrpSpPr>
        <p:grpSpPr>
          <a:xfrm>
            <a:off x="4826404" y="3757064"/>
            <a:ext cx="305457" cy="247650"/>
            <a:chOff x="561976" y="28576"/>
            <a:chExt cx="304800" cy="247650"/>
          </a:xfrm>
        </p:grpSpPr>
        <p:sp>
          <p:nvSpPr>
            <p:cNvPr id="217" name="Oval 216">
              <a:extLst>
                <a:ext uri="{FF2B5EF4-FFF2-40B4-BE49-F238E27FC236}">
                  <a16:creationId xmlns:a16="http://schemas.microsoft.com/office/drawing/2014/main" id="{00000000-0008-0000-0000-000064020000}"/>
                </a:ext>
              </a:extLst>
            </p:cNvPr>
            <p:cNvSpPr/>
            <p:nvPr/>
          </p:nvSpPr>
          <p:spPr>
            <a:xfrm>
              <a:off x="571501" y="28576"/>
              <a:ext cx="295275" cy="2476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700">
                <a:solidFill>
                  <a:schemeClr val="tx1"/>
                </a:solidFill>
                <a:latin typeface="Arial" panose="020B0604020202020204" pitchFamily="34" charset="0"/>
                <a:cs typeface="Arial" panose="020B0604020202020204" pitchFamily="34" charset="0"/>
              </a:endParaRPr>
            </a:p>
          </p:txBody>
        </p:sp>
        <p:sp>
          <p:nvSpPr>
            <p:cNvPr id="218" name="Rectangle 217">
              <a:extLst>
                <a:ext uri="{FF2B5EF4-FFF2-40B4-BE49-F238E27FC236}">
                  <a16:creationId xmlns:a16="http://schemas.microsoft.com/office/drawing/2014/main" id="{00000000-0008-0000-0000-000065020000}"/>
                </a:ext>
              </a:extLst>
            </p:cNvPr>
            <p:cNvSpPr/>
            <p:nvPr/>
          </p:nvSpPr>
          <p:spPr>
            <a:xfrm>
              <a:off x="561976" y="38100"/>
              <a:ext cx="304800" cy="2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800">
                  <a:solidFill>
                    <a:sysClr val="windowText" lastClr="000000"/>
                  </a:solidFill>
                </a:rPr>
                <a:t>OK</a:t>
              </a:r>
            </a:p>
          </p:txBody>
        </p:sp>
      </p:grpSp>
      <p:grpSp>
        <p:nvGrpSpPr>
          <p:cNvPr id="208" name="Group 207">
            <a:extLst>
              <a:ext uri="{FF2B5EF4-FFF2-40B4-BE49-F238E27FC236}">
                <a16:creationId xmlns:a16="http://schemas.microsoft.com/office/drawing/2014/main" id="{00000000-0008-0000-0000-000066020000}"/>
              </a:ext>
            </a:extLst>
          </p:cNvPr>
          <p:cNvGrpSpPr/>
          <p:nvPr/>
        </p:nvGrpSpPr>
        <p:grpSpPr>
          <a:xfrm>
            <a:off x="5569578" y="5079998"/>
            <a:ext cx="304800" cy="247650"/>
            <a:chOff x="886483" y="447676"/>
            <a:chExt cx="304800" cy="247650"/>
          </a:xfrm>
        </p:grpSpPr>
        <p:sp>
          <p:nvSpPr>
            <p:cNvPr id="215" name="Oval 214">
              <a:extLst>
                <a:ext uri="{FF2B5EF4-FFF2-40B4-BE49-F238E27FC236}">
                  <a16:creationId xmlns:a16="http://schemas.microsoft.com/office/drawing/2014/main" id="{00000000-0008-0000-0000-000067020000}"/>
                </a:ext>
              </a:extLst>
            </p:cNvPr>
            <p:cNvSpPr/>
            <p:nvPr/>
          </p:nvSpPr>
          <p:spPr>
            <a:xfrm>
              <a:off x="896008" y="447676"/>
              <a:ext cx="295275" cy="2476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700">
                <a:solidFill>
                  <a:schemeClr val="tx1"/>
                </a:solidFill>
                <a:latin typeface="Arial" panose="020B0604020202020204" pitchFamily="34" charset="0"/>
                <a:cs typeface="Arial" panose="020B0604020202020204" pitchFamily="34" charset="0"/>
              </a:endParaRPr>
            </a:p>
          </p:txBody>
        </p:sp>
        <p:sp>
          <p:nvSpPr>
            <p:cNvPr id="216" name="Rectangle 215">
              <a:extLst>
                <a:ext uri="{FF2B5EF4-FFF2-40B4-BE49-F238E27FC236}">
                  <a16:creationId xmlns:a16="http://schemas.microsoft.com/office/drawing/2014/main" id="{00000000-0008-0000-0000-000068020000}"/>
                </a:ext>
              </a:extLst>
            </p:cNvPr>
            <p:cNvSpPr/>
            <p:nvPr/>
          </p:nvSpPr>
          <p:spPr>
            <a:xfrm>
              <a:off x="886483" y="457200"/>
              <a:ext cx="304800" cy="2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800">
                  <a:solidFill>
                    <a:sysClr val="windowText" lastClr="000000"/>
                  </a:solidFill>
                </a:rPr>
                <a:t>OK</a:t>
              </a:r>
            </a:p>
          </p:txBody>
        </p:sp>
      </p:grpSp>
      <p:grpSp>
        <p:nvGrpSpPr>
          <p:cNvPr id="209" name="Group 208">
            <a:extLst>
              <a:ext uri="{FF2B5EF4-FFF2-40B4-BE49-F238E27FC236}">
                <a16:creationId xmlns:a16="http://schemas.microsoft.com/office/drawing/2014/main" id="{00000000-0008-0000-0000-000028000000}"/>
              </a:ext>
            </a:extLst>
          </p:cNvPr>
          <p:cNvGrpSpPr/>
          <p:nvPr/>
        </p:nvGrpSpPr>
        <p:grpSpPr>
          <a:xfrm>
            <a:off x="4486618" y="4409176"/>
            <a:ext cx="352425" cy="285750"/>
            <a:chOff x="47625" y="457200"/>
            <a:chExt cx="352425" cy="285750"/>
          </a:xfrm>
        </p:grpSpPr>
        <p:sp>
          <p:nvSpPr>
            <p:cNvPr id="213" name="Oval 212">
              <a:extLst>
                <a:ext uri="{FF2B5EF4-FFF2-40B4-BE49-F238E27FC236}">
                  <a16:creationId xmlns:a16="http://schemas.microsoft.com/office/drawing/2014/main" id="{00000000-0008-0000-0000-00006A020000}"/>
                </a:ext>
              </a:extLst>
            </p:cNvPr>
            <p:cNvSpPr/>
            <p:nvPr/>
          </p:nvSpPr>
          <p:spPr>
            <a:xfrm>
              <a:off x="57151" y="457200"/>
              <a:ext cx="295275" cy="2762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700">
                <a:solidFill>
                  <a:schemeClr val="tx1"/>
                </a:solidFill>
                <a:latin typeface="Arial" panose="020B0604020202020204" pitchFamily="34" charset="0"/>
                <a:cs typeface="Arial" panose="020B0604020202020204" pitchFamily="34" charset="0"/>
              </a:endParaRPr>
            </a:p>
          </p:txBody>
        </p:sp>
        <p:sp>
          <p:nvSpPr>
            <p:cNvPr id="214" name="Rectangle 213">
              <a:extLst>
                <a:ext uri="{FF2B5EF4-FFF2-40B4-BE49-F238E27FC236}">
                  <a16:creationId xmlns:a16="http://schemas.microsoft.com/office/drawing/2014/main" id="{00000000-0008-0000-0000-00006B020000}"/>
                </a:ext>
              </a:extLst>
            </p:cNvPr>
            <p:cNvSpPr/>
            <p:nvPr/>
          </p:nvSpPr>
          <p:spPr>
            <a:xfrm>
              <a:off x="47625" y="485775"/>
              <a:ext cx="352425" cy="257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800">
                  <a:solidFill>
                    <a:sysClr val="windowText" lastClr="000000"/>
                  </a:solidFill>
                </a:rPr>
                <a:t>NG</a:t>
              </a:r>
            </a:p>
          </p:txBody>
        </p:sp>
      </p:grpSp>
      <p:grpSp>
        <p:nvGrpSpPr>
          <p:cNvPr id="210" name="Group 209">
            <a:extLst>
              <a:ext uri="{FF2B5EF4-FFF2-40B4-BE49-F238E27FC236}">
                <a16:creationId xmlns:a16="http://schemas.microsoft.com/office/drawing/2014/main" id="{00000000-0008-0000-0000-00006C020000}"/>
              </a:ext>
            </a:extLst>
          </p:cNvPr>
          <p:cNvGrpSpPr/>
          <p:nvPr/>
        </p:nvGrpSpPr>
        <p:grpSpPr>
          <a:xfrm>
            <a:off x="4188238" y="3746186"/>
            <a:ext cx="352425" cy="285750"/>
            <a:chOff x="0" y="0"/>
            <a:chExt cx="352425" cy="285750"/>
          </a:xfrm>
        </p:grpSpPr>
        <p:sp>
          <p:nvSpPr>
            <p:cNvPr id="211" name="Oval 210">
              <a:extLst>
                <a:ext uri="{FF2B5EF4-FFF2-40B4-BE49-F238E27FC236}">
                  <a16:creationId xmlns:a16="http://schemas.microsoft.com/office/drawing/2014/main" id="{00000000-0008-0000-0000-00006D020000}"/>
                </a:ext>
              </a:extLst>
            </p:cNvPr>
            <p:cNvSpPr/>
            <p:nvPr/>
          </p:nvSpPr>
          <p:spPr>
            <a:xfrm>
              <a:off x="9526" y="0"/>
              <a:ext cx="295275" cy="2762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700">
                <a:solidFill>
                  <a:schemeClr val="tx1"/>
                </a:solidFill>
                <a:latin typeface="Arial" panose="020B0604020202020204" pitchFamily="34" charset="0"/>
                <a:cs typeface="Arial" panose="020B0604020202020204" pitchFamily="34" charset="0"/>
              </a:endParaRPr>
            </a:p>
          </p:txBody>
        </p:sp>
        <p:sp>
          <p:nvSpPr>
            <p:cNvPr id="212" name="Rectangle 211">
              <a:extLst>
                <a:ext uri="{FF2B5EF4-FFF2-40B4-BE49-F238E27FC236}">
                  <a16:creationId xmlns:a16="http://schemas.microsoft.com/office/drawing/2014/main" id="{00000000-0008-0000-0000-00006E020000}"/>
                </a:ext>
              </a:extLst>
            </p:cNvPr>
            <p:cNvSpPr/>
            <p:nvPr/>
          </p:nvSpPr>
          <p:spPr>
            <a:xfrm>
              <a:off x="0" y="28575"/>
              <a:ext cx="352425" cy="257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800">
                  <a:solidFill>
                    <a:sysClr val="windowText" lastClr="000000"/>
                  </a:solidFill>
                </a:rPr>
                <a:t>NG</a:t>
              </a:r>
            </a:p>
          </p:txBody>
        </p:sp>
      </p:grpSp>
      <p:sp>
        <p:nvSpPr>
          <p:cNvPr id="221" name="Rectangle 220">
            <a:extLst>
              <a:ext uri="{FF2B5EF4-FFF2-40B4-BE49-F238E27FC236}">
                <a16:creationId xmlns:a16="http://schemas.microsoft.com/office/drawing/2014/main" id="{00000000-0008-0000-0000-000061020000}"/>
              </a:ext>
            </a:extLst>
          </p:cNvPr>
          <p:cNvSpPr/>
          <p:nvPr/>
        </p:nvSpPr>
        <p:spPr>
          <a:xfrm>
            <a:off x="4197763" y="5567962"/>
            <a:ext cx="1472730" cy="25717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defRPr/>
            </a:pPr>
            <a:r>
              <a:rPr lang="en-US" sz="1000" dirty="0">
                <a:solidFill>
                  <a:srgbClr val="FF0000"/>
                </a:solidFill>
                <a:latin typeface="Arial" panose="020B0604020202020204" pitchFamily="34" charset="0"/>
                <a:cs typeface="Arial" panose="020B0604020202020204" pitchFamily="34" charset="0"/>
              </a:rPr>
              <a:t>IQC find location and chop stamp all lot</a:t>
            </a:r>
          </a:p>
        </p:txBody>
      </p:sp>
      <p:grpSp>
        <p:nvGrpSpPr>
          <p:cNvPr id="222" name="Group 297">
            <a:extLst>
              <a:ext uri="{FF2B5EF4-FFF2-40B4-BE49-F238E27FC236}">
                <a16:creationId xmlns:a16="http://schemas.microsoft.com/office/drawing/2014/main" id="{CEAFC108-9FDC-4651-96E7-B531FDCD9A70}"/>
              </a:ext>
            </a:extLst>
          </p:cNvPr>
          <p:cNvGrpSpPr>
            <a:grpSpLocks/>
          </p:cNvGrpSpPr>
          <p:nvPr/>
        </p:nvGrpSpPr>
        <p:grpSpPr bwMode="auto">
          <a:xfrm rot="5400000">
            <a:off x="3401777" y="3283457"/>
            <a:ext cx="265160" cy="438414"/>
            <a:chOff x="4239272" y="4596799"/>
            <a:chExt cx="1499664" cy="1866627"/>
          </a:xfrm>
        </p:grpSpPr>
        <p:grpSp>
          <p:nvGrpSpPr>
            <p:cNvPr id="223" name="Group 222">
              <a:extLst>
                <a:ext uri="{FF2B5EF4-FFF2-40B4-BE49-F238E27FC236}">
                  <a16:creationId xmlns:a16="http://schemas.microsoft.com/office/drawing/2014/main" id="{D9A5B5A4-BE57-4FA6-8B91-A567F1E32C84}"/>
                </a:ext>
              </a:extLst>
            </p:cNvPr>
            <p:cNvGrpSpPr>
              <a:grpSpLocks/>
            </p:cNvGrpSpPr>
            <p:nvPr/>
          </p:nvGrpSpPr>
          <p:grpSpPr bwMode="auto">
            <a:xfrm rot="-5400000">
              <a:off x="4055790" y="4780281"/>
              <a:ext cx="1866627" cy="1499664"/>
              <a:chOff x="1907236" y="2765397"/>
              <a:chExt cx="1511457" cy="1339701"/>
            </a:xfrm>
          </p:grpSpPr>
          <p:sp>
            <p:nvSpPr>
              <p:cNvPr id="226" name="Flowchart: Stored Data 225">
                <a:extLst>
                  <a:ext uri="{FF2B5EF4-FFF2-40B4-BE49-F238E27FC236}">
                    <a16:creationId xmlns:a16="http://schemas.microsoft.com/office/drawing/2014/main" id="{5833FF20-0F7E-4F46-A68A-1AE13C2864D8}"/>
                  </a:ext>
                </a:extLst>
              </p:cNvPr>
              <p:cNvSpPr/>
              <p:nvPr/>
            </p:nvSpPr>
            <p:spPr>
              <a:xfrm rot="11106135" flipH="1">
                <a:off x="2006250" y="3149929"/>
                <a:ext cx="148979"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227" name="Flowchart: Stored Data 226">
                <a:extLst>
                  <a:ext uri="{FF2B5EF4-FFF2-40B4-BE49-F238E27FC236}">
                    <a16:creationId xmlns:a16="http://schemas.microsoft.com/office/drawing/2014/main" id="{465A5449-AAC7-4807-B449-1CB6A0C377C6}"/>
                  </a:ext>
                </a:extLst>
              </p:cNvPr>
              <p:cNvSpPr/>
              <p:nvPr/>
            </p:nvSpPr>
            <p:spPr>
              <a:xfrm rot="11106135">
                <a:off x="2966919" y="3177877"/>
                <a:ext cx="169532"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latin typeface="Calibri" pitchFamily="34" charset="0"/>
                  <a:ea typeface="游ゴシック" panose="020B0400000000000000" pitchFamily="34" charset="-128"/>
                  <a:cs typeface="Arial" pitchFamily="34" charset="0"/>
                </a:endParaRPr>
              </a:p>
            </p:txBody>
          </p:sp>
          <p:sp>
            <p:nvSpPr>
              <p:cNvPr id="228" name="Flowchart: Stored Data 227">
                <a:extLst>
                  <a:ext uri="{FF2B5EF4-FFF2-40B4-BE49-F238E27FC236}">
                    <a16:creationId xmlns:a16="http://schemas.microsoft.com/office/drawing/2014/main" id="{B2FCE6FD-60A1-46FF-8708-F541CFE1BB5A}"/>
                  </a:ext>
                </a:extLst>
              </p:cNvPr>
              <p:cNvSpPr/>
              <p:nvPr/>
            </p:nvSpPr>
            <p:spPr>
              <a:xfrm rot="12403155">
                <a:off x="2797391" y="3474098"/>
                <a:ext cx="287687" cy="408008"/>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229" name="Flowchart: Stored Data 228">
                <a:extLst>
                  <a:ext uri="{FF2B5EF4-FFF2-40B4-BE49-F238E27FC236}">
                    <a16:creationId xmlns:a16="http://schemas.microsoft.com/office/drawing/2014/main" id="{81BD395D-BEF3-4A57-A6C5-FECACBFA3CA6}"/>
                  </a:ext>
                </a:extLst>
              </p:cNvPr>
              <p:cNvSpPr/>
              <p:nvPr/>
            </p:nvSpPr>
            <p:spPr>
              <a:xfrm rot="20416186">
                <a:off x="2006250" y="3462920"/>
                <a:ext cx="287687" cy="435952"/>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230" name="Oval 229">
                <a:extLst>
                  <a:ext uri="{FF2B5EF4-FFF2-40B4-BE49-F238E27FC236}">
                    <a16:creationId xmlns:a16="http://schemas.microsoft.com/office/drawing/2014/main" id="{991CBD31-0B74-47AA-AD55-DDAC1DA28A2D}"/>
                  </a:ext>
                </a:extLst>
              </p:cNvPr>
              <p:cNvSpPr/>
              <p:nvPr/>
            </p:nvSpPr>
            <p:spPr>
              <a:xfrm>
                <a:off x="2093584" y="3569118"/>
                <a:ext cx="873336" cy="535980"/>
              </a:xfrm>
              <a:prstGeom prst="ellips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231" name="Oval 230">
                <a:extLst>
                  <a:ext uri="{FF2B5EF4-FFF2-40B4-BE49-F238E27FC236}">
                    <a16:creationId xmlns:a16="http://schemas.microsoft.com/office/drawing/2014/main" id="{9729C246-69F4-44B6-B388-F1240AD8DE29}"/>
                  </a:ext>
                </a:extLst>
              </p:cNvPr>
              <p:cNvSpPr/>
              <p:nvPr/>
            </p:nvSpPr>
            <p:spPr>
              <a:xfrm>
                <a:off x="2293938" y="3502046"/>
                <a:ext cx="472629" cy="475074"/>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dirty="0">
                  <a:solidFill>
                    <a:srgbClr val="FFFFFF"/>
                  </a:solidFill>
                  <a:ea typeface="游ゴシック" panose="020B0400000000000000" pitchFamily="34" charset="-128"/>
                </a:endParaRPr>
              </a:p>
            </p:txBody>
          </p:sp>
          <p:pic>
            <p:nvPicPr>
              <p:cNvPr id="232" name="Picture 2">
                <a:extLst>
                  <a:ext uri="{FF2B5EF4-FFF2-40B4-BE49-F238E27FC236}">
                    <a16:creationId xmlns:a16="http://schemas.microsoft.com/office/drawing/2014/main" id="{BA3173F3-D46F-4D15-BB2F-EB02617D25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9093" y="2873977"/>
                <a:ext cx="609600" cy="87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 name="Picture 3">
                <a:extLst>
                  <a:ext uri="{FF2B5EF4-FFF2-40B4-BE49-F238E27FC236}">
                    <a16:creationId xmlns:a16="http://schemas.microsoft.com/office/drawing/2014/main" id="{D71DD292-2021-49E9-9C31-4B64C4A2AF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7236" y="2765397"/>
                <a:ext cx="375290" cy="672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4" name="Oval 223">
              <a:extLst>
                <a:ext uri="{FF2B5EF4-FFF2-40B4-BE49-F238E27FC236}">
                  <a16:creationId xmlns:a16="http://schemas.microsoft.com/office/drawing/2014/main" id="{B2F0975B-2D84-4EA6-8E96-CA1B9C73547C}"/>
                </a:ext>
              </a:extLst>
            </p:cNvPr>
            <p:cNvSpPr/>
            <p:nvPr/>
          </p:nvSpPr>
          <p:spPr>
            <a:xfrm rot="5400000">
              <a:off x="5186579" y="5506179"/>
              <a:ext cx="348943" cy="356621"/>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225" name="Moon 224">
              <a:extLst>
                <a:ext uri="{FF2B5EF4-FFF2-40B4-BE49-F238E27FC236}">
                  <a16:creationId xmlns:a16="http://schemas.microsoft.com/office/drawing/2014/main" id="{48E7B227-9F3F-4312-91E4-4B1A1A3E5F55}"/>
                </a:ext>
              </a:extLst>
            </p:cNvPr>
            <p:cNvSpPr/>
            <p:nvPr/>
          </p:nvSpPr>
          <p:spPr>
            <a:xfrm>
              <a:off x="4975468" y="5464088"/>
              <a:ext cx="187694" cy="456801"/>
            </a:xfrm>
            <a:prstGeom prst="moon">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grpSp>
      <p:grpSp>
        <p:nvGrpSpPr>
          <p:cNvPr id="234" name="Group 233">
            <a:extLst>
              <a:ext uri="{FF2B5EF4-FFF2-40B4-BE49-F238E27FC236}">
                <a16:creationId xmlns:a16="http://schemas.microsoft.com/office/drawing/2014/main" id="{DE787E4B-B98E-42DD-B925-8BBC6F927CD5}"/>
              </a:ext>
            </a:extLst>
          </p:cNvPr>
          <p:cNvGrpSpPr>
            <a:grpSpLocks/>
          </p:cNvGrpSpPr>
          <p:nvPr/>
        </p:nvGrpSpPr>
        <p:grpSpPr bwMode="auto">
          <a:xfrm>
            <a:off x="3082932" y="4816586"/>
            <a:ext cx="783956" cy="476250"/>
            <a:chOff x="-240458" y="0"/>
            <a:chExt cx="1613973" cy="1222235"/>
          </a:xfrm>
        </p:grpSpPr>
        <p:sp>
          <p:nvSpPr>
            <p:cNvPr id="235" name="Oval 234">
              <a:extLst>
                <a:ext uri="{FF2B5EF4-FFF2-40B4-BE49-F238E27FC236}">
                  <a16:creationId xmlns:a16="http://schemas.microsoft.com/office/drawing/2014/main" id="{EE579B32-48E7-43A0-AD4C-656701941610}"/>
                </a:ext>
              </a:extLst>
            </p:cNvPr>
            <p:cNvSpPr>
              <a:spLocks noChangeArrowheads="1"/>
            </p:cNvSpPr>
            <p:nvPr/>
          </p:nvSpPr>
          <p:spPr bwMode="auto">
            <a:xfrm>
              <a:off x="1942" y="22085"/>
              <a:ext cx="1152525" cy="1200150"/>
            </a:xfrm>
            <a:prstGeom prst="ellipse">
              <a:avLst/>
            </a:prstGeom>
            <a:noFill/>
            <a:ln w="28575">
              <a:solidFill>
                <a:srgbClr val="FF0000"/>
              </a:solidFill>
              <a:round/>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ts val="1600"/>
                </a:lnSpc>
                <a:defRPr sz="1000"/>
              </a:pPr>
              <a:endParaRPr lang="en-GB" sz="1800" b="1">
                <a:solidFill>
                  <a:srgbClr val="FF0000"/>
                </a:solidFill>
                <a:latin typeface="Arial"/>
                <a:cs typeface="Arial"/>
              </a:endParaRPr>
            </a:p>
            <a:p>
              <a:pPr algn="ctr">
                <a:lnSpc>
                  <a:spcPts val="1600"/>
                </a:lnSpc>
                <a:defRPr sz="1000"/>
              </a:pPr>
              <a:endParaRPr lang="en-GB" sz="1800" b="1">
                <a:solidFill>
                  <a:srgbClr val="FF0000"/>
                </a:solidFill>
                <a:latin typeface="Arial"/>
                <a:cs typeface="Arial"/>
              </a:endParaRPr>
            </a:p>
            <a:p>
              <a:pPr algn="ctr">
                <a:lnSpc>
                  <a:spcPts val="1600"/>
                </a:lnSpc>
                <a:defRPr sz="1000"/>
              </a:pPr>
              <a:endParaRPr lang="en-GB" sz="1800" b="1">
                <a:solidFill>
                  <a:srgbClr val="FF0000"/>
                </a:solidFill>
                <a:latin typeface="Arial"/>
                <a:cs typeface="Arial"/>
              </a:endParaRPr>
            </a:p>
            <a:p>
              <a:pPr algn="ctr">
                <a:lnSpc>
                  <a:spcPts val="1100"/>
                </a:lnSpc>
                <a:defRPr sz="1000"/>
              </a:pPr>
              <a:endParaRPr lang="en-GB" sz="1200" b="1">
                <a:solidFill>
                  <a:srgbClr val="FF0000"/>
                </a:solidFill>
                <a:latin typeface="Arial"/>
                <a:cs typeface="Arial"/>
              </a:endParaRPr>
            </a:p>
            <a:p>
              <a:pPr algn="ctr">
                <a:lnSpc>
                  <a:spcPts val="1000"/>
                </a:lnSpc>
                <a:defRPr sz="1000"/>
              </a:pPr>
              <a:endParaRPr lang="en-GB" sz="1000">
                <a:solidFill>
                  <a:srgbClr val="FF0000"/>
                </a:solidFill>
                <a:latin typeface="Calibri" panose="020F0502020204030204"/>
              </a:endParaRPr>
            </a:p>
          </p:txBody>
        </p:sp>
        <p:sp>
          <p:nvSpPr>
            <p:cNvPr id="236" name="Text Box 114">
              <a:extLst>
                <a:ext uri="{FF2B5EF4-FFF2-40B4-BE49-F238E27FC236}">
                  <a16:creationId xmlns:a16="http://schemas.microsoft.com/office/drawing/2014/main" id="{5579D7A0-CC5C-4556-9615-1CD115EFC2CF}"/>
                </a:ext>
              </a:extLst>
            </p:cNvPr>
            <p:cNvSpPr txBox="1">
              <a:spLocks noChangeArrowheads="1"/>
            </p:cNvSpPr>
            <p:nvPr/>
          </p:nvSpPr>
          <p:spPr bwMode="auto">
            <a:xfrm>
              <a:off x="112233" y="813091"/>
              <a:ext cx="742305" cy="359018"/>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27432" tIns="22860" rIns="27432"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800" dirty="0">
                  <a:solidFill>
                    <a:srgbClr val="FF0000"/>
                  </a:solidFill>
                  <a:latin typeface="Times New Roman"/>
                  <a:cs typeface="Times New Roman"/>
                </a:rPr>
                <a:t>  </a:t>
              </a:r>
              <a:r>
                <a:rPr lang="en-GB" sz="800" b="1" dirty="0">
                  <a:solidFill>
                    <a:srgbClr val="FF0000"/>
                  </a:solidFill>
                  <a:latin typeface="Times New Roman"/>
                  <a:cs typeface="Times New Roman"/>
                </a:rPr>
                <a:t> PQC</a:t>
              </a:r>
              <a:endParaRPr lang="en-GB" sz="800" dirty="0">
                <a:solidFill>
                  <a:srgbClr val="FF0000"/>
                </a:solidFill>
                <a:latin typeface="Calibri" panose="020F0502020204030204"/>
              </a:endParaRPr>
            </a:p>
          </p:txBody>
        </p:sp>
        <p:sp>
          <p:nvSpPr>
            <p:cNvPr id="237" name="Line 115">
              <a:extLst>
                <a:ext uri="{FF2B5EF4-FFF2-40B4-BE49-F238E27FC236}">
                  <a16:creationId xmlns:a16="http://schemas.microsoft.com/office/drawing/2014/main" id="{BF6E18CF-73E0-4EDE-85F2-D94A06396A31}"/>
                </a:ext>
              </a:extLst>
            </p:cNvPr>
            <p:cNvSpPr>
              <a:spLocks noChangeShapeType="1"/>
            </p:cNvSpPr>
            <p:nvPr/>
          </p:nvSpPr>
          <p:spPr bwMode="auto">
            <a:xfrm>
              <a:off x="40044" y="449965"/>
              <a:ext cx="10858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srgbClr val="FF0000"/>
                </a:solidFill>
                <a:latin typeface="Calibri" panose="020F0502020204030204"/>
              </a:endParaRPr>
            </a:p>
          </p:txBody>
        </p:sp>
        <p:sp>
          <p:nvSpPr>
            <p:cNvPr id="238" name="Line 116">
              <a:extLst>
                <a:ext uri="{FF2B5EF4-FFF2-40B4-BE49-F238E27FC236}">
                  <a16:creationId xmlns:a16="http://schemas.microsoft.com/office/drawing/2014/main" id="{C4915D02-F2AD-4F32-81BE-7EE94AB660FB}"/>
                </a:ext>
              </a:extLst>
            </p:cNvPr>
            <p:cNvSpPr>
              <a:spLocks noChangeShapeType="1"/>
            </p:cNvSpPr>
            <p:nvPr/>
          </p:nvSpPr>
          <p:spPr bwMode="auto">
            <a:xfrm>
              <a:off x="40044" y="804792"/>
              <a:ext cx="10858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srgbClr val="FF0000"/>
                </a:solidFill>
                <a:latin typeface="Calibri" panose="020F0502020204030204"/>
              </a:endParaRPr>
            </a:p>
          </p:txBody>
        </p:sp>
        <p:sp>
          <p:nvSpPr>
            <p:cNvPr id="239" name="Text Box 117">
              <a:extLst>
                <a:ext uri="{FF2B5EF4-FFF2-40B4-BE49-F238E27FC236}">
                  <a16:creationId xmlns:a16="http://schemas.microsoft.com/office/drawing/2014/main" id="{E64FA709-8717-4BC4-A5C8-5346DDF013CE}"/>
                </a:ext>
              </a:extLst>
            </p:cNvPr>
            <p:cNvSpPr txBox="1">
              <a:spLocks noChangeArrowheads="1"/>
            </p:cNvSpPr>
            <p:nvPr/>
          </p:nvSpPr>
          <p:spPr bwMode="auto">
            <a:xfrm>
              <a:off x="18500" y="0"/>
              <a:ext cx="1123224" cy="379535"/>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800" b="1" dirty="0">
                  <a:solidFill>
                    <a:srgbClr val="FF0000"/>
                  </a:solidFill>
                  <a:latin typeface="Times New Roman"/>
                  <a:cs typeface="Times New Roman"/>
                </a:rPr>
                <a:t> NG</a:t>
              </a:r>
              <a:endParaRPr lang="en-GB" sz="800" dirty="0">
                <a:solidFill>
                  <a:srgbClr val="FF0000"/>
                </a:solidFill>
                <a:latin typeface="Calibri" panose="020F0502020204030204"/>
              </a:endParaRPr>
            </a:p>
          </p:txBody>
        </p:sp>
        <p:sp>
          <p:nvSpPr>
            <p:cNvPr id="240" name="Text Box 119">
              <a:extLst>
                <a:ext uri="{FF2B5EF4-FFF2-40B4-BE49-F238E27FC236}">
                  <a16:creationId xmlns:a16="http://schemas.microsoft.com/office/drawing/2014/main" id="{01FF6AB2-F7C1-4807-AA4D-58330D7284F9}"/>
                </a:ext>
              </a:extLst>
            </p:cNvPr>
            <p:cNvSpPr txBox="1">
              <a:spLocks noChangeArrowheads="1"/>
            </p:cNvSpPr>
            <p:nvPr/>
          </p:nvSpPr>
          <p:spPr bwMode="auto">
            <a:xfrm>
              <a:off x="-240458" y="527492"/>
              <a:ext cx="1613973" cy="479984"/>
            </a:xfrm>
            <a:prstGeom prst="rect">
              <a:avLst/>
            </a:prstGeom>
            <a:noFill/>
            <a:ln w="9525">
              <a:noFill/>
              <a:miter lim="800000"/>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US" sz="400" b="1" dirty="0">
                  <a:solidFill>
                    <a:srgbClr val="FF0000"/>
                  </a:solidFill>
                  <a:latin typeface="Arial"/>
                  <a:cs typeface="Arial"/>
                </a:rPr>
                <a:t>  </a:t>
              </a:r>
              <a:r>
                <a:rPr lang="en-US" sz="400" dirty="0">
                  <a:solidFill>
                    <a:srgbClr val="FF0000"/>
                  </a:solidFill>
                  <a:latin typeface="Arial"/>
                  <a:cs typeface="Arial"/>
                </a:rPr>
                <a:t>Day- Month- Year</a:t>
              </a:r>
              <a:endParaRPr lang="en-US" sz="400" dirty="0">
                <a:solidFill>
                  <a:srgbClr val="FF0000"/>
                </a:solidFill>
                <a:latin typeface="Calibri" panose="020F0502020204030204"/>
              </a:endParaRPr>
            </a:p>
          </p:txBody>
        </p:sp>
      </p:grpSp>
      <p:grpSp>
        <p:nvGrpSpPr>
          <p:cNvPr id="304" name="Group 297">
            <a:extLst>
              <a:ext uri="{FF2B5EF4-FFF2-40B4-BE49-F238E27FC236}">
                <a16:creationId xmlns:a16="http://schemas.microsoft.com/office/drawing/2014/main" id="{1661F137-C03F-4C25-937C-008B8B177A67}"/>
              </a:ext>
            </a:extLst>
          </p:cNvPr>
          <p:cNvGrpSpPr>
            <a:grpSpLocks/>
          </p:cNvGrpSpPr>
          <p:nvPr/>
        </p:nvGrpSpPr>
        <p:grpSpPr bwMode="auto">
          <a:xfrm rot="10800000">
            <a:off x="6141773" y="2339795"/>
            <a:ext cx="328587" cy="404280"/>
            <a:chOff x="4239272" y="4596799"/>
            <a:chExt cx="1499664" cy="1866627"/>
          </a:xfrm>
        </p:grpSpPr>
        <p:grpSp>
          <p:nvGrpSpPr>
            <p:cNvPr id="305" name="Group 304">
              <a:extLst>
                <a:ext uri="{FF2B5EF4-FFF2-40B4-BE49-F238E27FC236}">
                  <a16:creationId xmlns:a16="http://schemas.microsoft.com/office/drawing/2014/main" id="{29B947C8-BE35-43B1-B96D-864DDDA4F85D}"/>
                </a:ext>
              </a:extLst>
            </p:cNvPr>
            <p:cNvGrpSpPr>
              <a:grpSpLocks/>
            </p:cNvGrpSpPr>
            <p:nvPr/>
          </p:nvGrpSpPr>
          <p:grpSpPr bwMode="auto">
            <a:xfrm rot="-5400000">
              <a:off x="4055790" y="4780281"/>
              <a:ext cx="1866627" cy="1499664"/>
              <a:chOff x="1907236" y="2765397"/>
              <a:chExt cx="1511457" cy="1339701"/>
            </a:xfrm>
          </p:grpSpPr>
          <p:sp>
            <p:nvSpPr>
              <p:cNvPr id="308" name="Flowchart: Stored Data 307">
                <a:extLst>
                  <a:ext uri="{FF2B5EF4-FFF2-40B4-BE49-F238E27FC236}">
                    <a16:creationId xmlns:a16="http://schemas.microsoft.com/office/drawing/2014/main" id="{3B2DB459-36CB-4B78-98D9-6FD022DF50C5}"/>
                  </a:ext>
                </a:extLst>
              </p:cNvPr>
              <p:cNvSpPr/>
              <p:nvPr/>
            </p:nvSpPr>
            <p:spPr>
              <a:xfrm rot="11106135" flipH="1">
                <a:off x="2006250" y="3149929"/>
                <a:ext cx="148979"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09" name="Flowchart: Stored Data 308">
                <a:extLst>
                  <a:ext uri="{FF2B5EF4-FFF2-40B4-BE49-F238E27FC236}">
                    <a16:creationId xmlns:a16="http://schemas.microsoft.com/office/drawing/2014/main" id="{7123AD6F-442B-424B-A177-974AD916CABC}"/>
                  </a:ext>
                </a:extLst>
              </p:cNvPr>
              <p:cNvSpPr/>
              <p:nvPr/>
            </p:nvSpPr>
            <p:spPr>
              <a:xfrm rot="11106135">
                <a:off x="2966919" y="3177877"/>
                <a:ext cx="169532"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latin typeface="Calibri" pitchFamily="34" charset="0"/>
                  <a:ea typeface="游ゴシック" panose="020B0400000000000000" pitchFamily="34" charset="-128"/>
                  <a:cs typeface="Arial" pitchFamily="34" charset="0"/>
                </a:endParaRPr>
              </a:p>
            </p:txBody>
          </p:sp>
          <p:sp>
            <p:nvSpPr>
              <p:cNvPr id="310" name="Flowchart: Stored Data 309">
                <a:extLst>
                  <a:ext uri="{FF2B5EF4-FFF2-40B4-BE49-F238E27FC236}">
                    <a16:creationId xmlns:a16="http://schemas.microsoft.com/office/drawing/2014/main" id="{F3B9C2DE-37D5-4ADF-B4FB-DBE670549591}"/>
                  </a:ext>
                </a:extLst>
              </p:cNvPr>
              <p:cNvSpPr/>
              <p:nvPr/>
            </p:nvSpPr>
            <p:spPr>
              <a:xfrm rot="12403155">
                <a:off x="2797391" y="3474098"/>
                <a:ext cx="287687" cy="408008"/>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11" name="Flowchart: Stored Data 310">
                <a:extLst>
                  <a:ext uri="{FF2B5EF4-FFF2-40B4-BE49-F238E27FC236}">
                    <a16:creationId xmlns:a16="http://schemas.microsoft.com/office/drawing/2014/main" id="{BFBDD40A-640A-4D71-9235-49D48E1A9A49}"/>
                  </a:ext>
                </a:extLst>
              </p:cNvPr>
              <p:cNvSpPr/>
              <p:nvPr/>
            </p:nvSpPr>
            <p:spPr>
              <a:xfrm rot="20416186">
                <a:off x="2006250" y="3462920"/>
                <a:ext cx="287687" cy="435952"/>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12" name="Oval 311">
                <a:extLst>
                  <a:ext uri="{FF2B5EF4-FFF2-40B4-BE49-F238E27FC236}">
                    <a16:creationId xmlns:a16="http://schemas.microsoft.com/office/drawing/2014/main" id="{3DAB6C89-0F56-4B02-B632-BEE317D92645}"/>
                  </a:ext>
                </a:extLst>
              </p:cNvPr>
              <p:cNvSpPr/>
              <p:nvPr/>
            </p:nvSpPr>
            <p:spPr>
              <a:xfrm>
                <a:off x="2093584" y="3569118"/>
                <a:ext cx="873336" cy="535980"/>
              </a:xfrm>
              <a:prstGeom prst="ellips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13" name="Oval 312">
                <a:extLst>
                  <a:ext uri="{FF2B5EF4-FFF2-40B4-BE49-F238E27FC236}">
                    <a16:creationId xmlns:a16="http://schemas.microsoft.com/office/drawing/2014/main" id="{90BEDD7C-25C2-4452-9D9E-F378AB3DAE72}"/>
                  </a:ext>
                </a:extLst>
              </p:cNvPr>
              <p:cNvSpPr/>
              <p:nvPr/>
            </p:nvSpPr>
            <p:spPr>
              <a:xfrm>
                <a:off x="2293938" y="3502046"/>
                <a:ext cx="472629" cy="475074"/>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dirty="0">
                  <a:solidFill>
                    <a:srgbClr val="FFFFFF"/>
                  </a:solidFill>
                  <a:ea typeface="游ゴシック" panose="020B0400000000000000" pitchFamily="34" charset="-128"/>
                </a:endParaRPr>
              </a:p>
            </p:txBody>
          </p:sp>
          <p:pic>
            <p:nvPicPr>
              <p:cNvPr id="314" name="Picture 2">
                <a:extLst>
                  <a:ext uri="{FF2B5EF4-FFF2-40B4-BE49-F238E27FC236}">
                    <a16:creationId xmlns:a16="http://schemas.microsoft.com/office/drawing/2014/main" id="{2CBDD1B8-DEB4-4FA3-8A79-E75DCAD05E2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9093" y="2873977"/>
                <a:ext cx="609600" cy="87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5" name="Picture 3">
                <a:extLst>
                  <a:ext uri="{FF2B5EF4-FFF2-40B4-BE49-F238E27FC236}">
                    <a16:creationId xmlns:a16="http://schemas.microsoft.com/office/drawing/2014/main" id="{A1A1669A-F871-4D17-B267-0AF53BDD3FF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7236" y="2765397"/>
                <a:ext cx="375290" cy="672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6" name="Oval 305">
              <a:extLst>
                <a:ext uri="{FF2B5EF4-FFF2-40B4-BE49-F238E27FC236}">
                  <a16:creationId xmlns:a16="http://schemas.microsoft.com/office/drawing/2014/main" id="{84C8B3CA-2309-4CC9-A45F-D77A63D734EF}"/>
                </a:ext>
              </a:extLst>
            </p:cNvPr>
            <p:cNvSpPr/>
            <p:nvPr/>
          </p:nvSpPr>
          <p:spPr>
            <a:xfrm rot="5400000">
              <a:off x="5186579" y="5506179"/>
              <a:ext cx="348943" cy="356621"/>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07" name="Moon 306">
              <a:extLst>
                <a:ext uri="{FF2B5EF4-FFF2-40B4-BE49-F238E27FC236}">
                  <a16:creationId xmlns:a16="http://schemas.microsoft.com/office/drawing/2014/main" id="{EAC5D54F-89EE-4AA3-90DB-C63C1DB3CD94}"/>
                </a:ext>
              </a:extLst>
            </p:cNvPr>
            <p:cNvSpPr/>
            <p:nvPr/>
          </p:nvSpPr>
          <p:spPr>
            <a:xfrm>
              <a:off x="4975468" y="5464088"/>
              <a:ext cx="187694" cy="456801"/>
            </a:xfrm>
            <a:prstGeom prst="moon">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grpSp>
      <p:pic>
        <p:nvPicPr>
          <p:cNvPr id="317" name="Picture 316">
            <a:extLst>
              <a:ext uri="{FF2B5EF4-FFF2-40B4-BE49-F238E27FC236}">
                <a16:creationId xmlns:a16="http://schemas.microsoft.com/office/drawing/2014/main" id="{60E92C3A-800F-4ADF-B0AD-A3B516951C27}"/>
              </a:ext>
            </a:extLst>
          </p:cNvPr>
          <p:cNvPicPr>
            <a:picLocks noChangeAspect="1"/>
          </p:cNvPicPr>
          <p:nvPr/>
        </p:nvPicPr>
        <p:blipFill>
          <a:blip r:embed="rId15"/>
          <a:stretch>
            <a:fillRect/>
          </a:stretch>
        </p:blipFill>
        <p:spPr>
          <a:xfrm>
            <a:off x="7055072" y="2808226"/>
            <a:ext cx="1801871" cy="1595941"/>
          </a:xfrm>
          <a:prstGeom prst="rect">
            <a:avLst/>
          </a:prstGeom>
          <a:ln>
            <a:solidFill>
              <a:schemeClr val="tx1">
                <a:lumMod val="50000"/>
                <a:lumOff val="50000"/>
              </a:schemeClr>
            </a:solidFill>
          </a:ln>
        </p:spPr>
      </p:pic>
      <p:pic>
        <p:nvPicPr>
          <p:cNvPr id="319" name="Picture 318">
            <a:extLst>
              <a:ext uri="{FF2B5EF4-FFF2-40B4-BE49-F238E27FC236}">
                <a16:creationId xmlns:a16="http://schemas.microsoft.com/office/drawing/2014/main" id="{4488AB7F-34EA-490B-8DF5-3DF298C02C0B}"/>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2532" b="92405" l="9091" r="93182">
                        <a14:foregroundMark x1="42424" y1="6329" x2="42424" y2="6329"/>
                        <a14:foregroundMark x1="85606" y1="63291" x2="85606" y2="63291"/>
                        <a14:foregroundMark x1="92424" y1="53165" x2="92424" y2="53165"/>
                        <a14:foregroundMark x1="93182" y1="55696" x2="93182" y2="55696"/>
                        <a14:foregroundMark x1="64394" y1="92405" x2="64394" y2="92405"/>
                      </a14:backgroundRemoval>
                    </a14:imgEffect>
                  </a14:imgLayer>
                </a14:imgProps>
              </a:ext>
              <a:ext uri="{28A0092B-C50C-407E-A947-70E740481C1C}">
                <a14:useLocalDpi xmlns:a14="http://schemas.microsoft.com/office/drawing/2010/main"/>
              </a:ext>
            </a:extLst>
          </a:blip>
          <a:stretch>
            <a:fillRect/>
          </a:stretch>
        </p:blipFill>
        <p:spPr>
          <a:xfrm>
            <a:off x="6786361" y="2237893"/>
            <a:ext cx="572536" cy="408387"/>
          </a:xfrm>
          <a:prstGeom prst="rect">
            <a:avLst/>
          </a:prstGeom>
        </p:spPr>
      </p:pic>
      <p:pic>
        <p:nvPicPr>
          <p:cNvPr id="320" name="Picture 319">
            <a:extLst>
              <a:ext uri="{FF2B5EF4-FFF2-40B4-BE49-F238E27FC236}">
                <a16:creationId xmlns:a16="http://schemas.microsoft.com/office/drawing/2014/main" id="{76F5BB28-35C0-49AE-A8E3-6EF3F63BFE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84532" y="2202802"/>
            <a:ext cx="219634" cy="201401"/>
          </a:xfrm>
          <a:prstGeom prst="rect">
            <a:avLst/>
          </a:prstGeom>
          <a:ln w="28575">
            <a:noFill/>
          </a:ln>
        </p:spPr>
      </p:pic>
      <p:grpSp>
        <p:nvGrpSpPr>
          <p:cNvPr id="321" name="Group 810">
            <a:extLst>
              <a:ext uri="{FF2B5EF4-FFF2-40B4-BE49-F238E27FC236}">
                <a16:creationId xmlns:a16="http://schemas.microsoft.com/office/drawing/2014/main" id="{89147AE3-DBB7-4DA5-978C-E469D6E00EA3}"/>
              </a:ext>
            </a:extLst>
          </p:cNvPr>
          <p:cNvGrpSpPr>
            <a:grpSpLocks/>
          </p:cNvGrpSpPr>
          <p:nvPr/>
        </p:nvGrpSpPr>
        <p:grpSpPr bwMode="auto">
          <a:xfrm rot="-2700000">
            <a:off x="6409764" y="2317528"/>
            <a:ext cx="316977" cy="355532"/>
            <a:chOff x="2396" y="2242"/>
            <a:chExt cx="885" cy="907"/>
          </a:xfrm>
        </p:grpSpPr>
        <p:sp>
          <p:nvSpPr>
            <p:cNvPr id="322" name="AutoShape 811">
              <a:extLst>
                <a:ext uri="{FF2B5EF4-FFF2-40B4-BE49-F238E27FC236}">
                  <a16:creationId xmlns:a16="http://schemas.microsoft.com/office/drawing/2014/main" id="{DD7C98CD-DD91-419D-BDAA-ADE37FAC741C}"/>
                </a:ext>
              </a:extLst>
            </p:cNvPr>
            <p:cNvSpPr>
              <a:spLocks noChangeArrowheads="1"/>
            </p:cNvSpPr>
            <p:nvPr/>
          </p:nvSpPr>
          <p:spPr bwMode="auto">
            <a:xfrm rot="13500000" flipH="1">
              <a:off x="2446" y="3027"/>
              <a:ext cx="130" cy="35"/>
            </a:xfrm>
            <a:prstGeom prst="triangle">
              <a:avLst>
                <a:gd name="adj" fmla="val 49977"/>
              </a:avLst>
            </a:prstGeom>
            <a:solidFill>
              <a:srgbClr val="9B9B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23" name="AutoShape 812">
              <a:extLst>
                <a:ext uri="{FF2B5EF4-FFF2-40B4-BE49-F238E27FC236}">
                  <a16:creationId xmlns:a16="http://schemas.microsoft.com/office/drawing/2014/main" id="{9B2868EA-F48C-4AB2-ABBB-460A1C993F23}"/>
                </a:ext>
              </a:extLst>
            </p:cNvPr>
            <p:cNvSpPr>
              <a:spLocks noChangeArrowheads="1"/>
            </p:cNvSpPr>
            <p:nvPr/>
          </p:nvSpPr>
          <p:spPr bwMode="auto">
            <a:xfrm rot="2700000">
              <a:off x="2931" y="2328"/>
              <a:ext cx="371" cy="200"/>
            </a:xfrm>
            <a:prstGeom prst="roundRect">
              <a:avLst>
                <a:gd name="adj" fmla="val 12477"/>
              </a:avLst>
            </a:prstGeom>
            <a:solidFill>
              <a:srgbClr val="9B9B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grpSp>
          <p:nvGrpSpPr>
            <p:cNvPr id="324" name="Group 813">
              <a:extLst>
                <a:ext uri="{FF2B5EF4-FFF2-40B4-BE49-F238E27FC236}">
                  <a16:creationId xmlns:a16="http://schemas.microsoft.com/office/drawing/2014/main" id="{6408BF76-1C4B-4BA0-A3BE-0C7210638653}"/>
                </a:ext>
              </a:extLst>
            </p:cNvPr>
            <p:cNvGrpSpPr>
              <a:grpSpLocks/>
            </p:cNvGrpSpPr>
            <p:nvPr/>
          </p:nvGrpSpPr>
          <p:grpSpPr bwMode="auto">
            <a:xfrm>
              <a:off x="2396" y="2264"/>
              <a:ext cx="885" cy="885"/>
              <a:chOff x="2396" y="2264"/>
              <a:chExt cx="885" cy="885"/>
            </a:xfrm>
          </p:grpSpPr>
          <p:sp>
            <p:nvSpPr>
              <p:cNvPr id="355" name="Freeform 814">
                <a:extLst>
                  <a:ext uri="{FF2B5EF4-FFF2-40B4-BE49-F238E27FC236}">
                    <a16:creationId xmlns:a16="http://schemas.microsoft.com/office/drawing/2014/main" id="{D476C77C-7E9B-41C2-B82C-932B20D4D468}"/>
                  </a:ext>
                </a:extLst>
              </p:cNvPr>
              <p:cNvSpPr>
                <a:spLocks/>
              </p:cNvSpPr>
              <p:nvPr/>
            </p:nvSpPr>
            <p:spPr bwMode="auto">
              <a:xfrm>
                <a:off x="2396" y="2264"/>
                <a:ext cx="826" cy="769"/>
              </a:xfrm>
              <a:custGeom>
                <a:avLst/>
                <a:gdLst>
                  <a:gd name="T0" fmla="*/ 119 w 826"/>
                  <a:gd name="T1" fmla="*/ 756 h 769"/>
                  <a:gd name="T2" fmla="*/ 102 w 826"/>
                  <a:gd name="T3" fmla="*/ 738 h 769"/>
                  <a:gd name="T4" fmla="*/ 85 w 826"/>
                  <a:gd name="T5" fmla="*/ 722 h 769"/>
                  <a:gd name="T6" fmla="*/ 70 w 826"/>
                  <a:gd name="T7" fmla="*/ 707 h 769"/>
                  <a:gd name="T8" fmla="*/ 55 w 826"/>
                  <a:gd name="T9" fmla="*/ 692 h 769"/>
                  <a:gd name="T10" fmla="*/ 40 w 826"/>
                  <a:gd name="T11" fmla="*/ 677 h 769"/>
                  <a:gd name="T12" fmla="*/ 26 w 826"/>
                  <a:gd name="T13" fmla="*/ 663 h 769"/>
                  <a:gd name="T14" fmla="*/ 8 w 826"/>
                  <a:gd name="T15" fmla="*/ 645 h 769"/>
                  <a:gd name="T16" fmla="*/ 8 w 826"/>
                  <a:gd name="T17" fmla="*/ 623 h 769"/>
                  <a:gd name="T18" fmla="*/ 21 w 826"/>
                  <a:gd name="T19" fmla="*/ 600 h 769"/>
                  <a:gd name="T20" fmla="*/ 35 w 826"/>
                  <a:gd name="T21" fmla="*/ 581 h 769"/>
                  <a:gd name="T22" fmla="*/ 48 w 826"/>
                  <a:gd name="T23" fmla="*/ 559 h 769"/>
                  <a:gd name="T24" fmla="*/ 62 w 826"/>
                  <a:gd name="T25" fmla="*/ 537 h 769"/>
                  <a:gd name="T26" fmla="*/ 80 w 826"/>
                  <a:gd name="T27" fmla="*/ 519 h 769"/>
                  <a:gd name="T28" fmla="*/ 100 w 826"/>
                  <a:gd name="T29" fmla="*/ 498 h 769"/>
                  <a:gd name="T30" fmla="*/ 118 w 826"/>
                  <a:gd name="T31" fmla="*/ 480 h 769"/>
                  <a:gd name="T32" fmla="*/ 136 w 826"/>
                  <a:gd name="T33" fmla="*/ 463 h 769"/>
                  <a:gd name="T34" fmla="*/ 154 w 826"/>
                  <a:gd name="T35" fmla="*/ 445 h 769"/>
                  <a:gd name="T36" fmla="*/ 177 w 826"/>
                  <a:gd name="T37" fmla="*/ 427 h 769"/>
                  <a:gd name="T38" fmla="*/ 196 w 826"/>
                  <a:gd name="T39" fmla="*/ 410 h 769"/>
                  <a:gd name="T40" fmla="*/ 227 w 826"/>
                  <a:gd name="T41" fmla="*/ 394 h 769"/>
                  <a:gd name="T42" fmla="*/ 249 w 826"/>
                  <a:gd name="T43" fmla="*/ 380 h 769"/>
                  <a:gd name="T44" fmla="*/ 272 w 826"/>
                  <a:gd name="T45" fmla="*/ 365 h 769"/>
                  <a:gd name="T46" fmla="*/ 294 w 826"/>
                  <a:gd name="T47" fmla="*/ 349 h 769"/>
                  <a:gd name="T48" fmla="*/ 309 w 826"/>
                  <a:gd name="T49" fmla="*/ 328 h 769"/>
                  <a:gd name="T50" fmla="*/ 325 w 826"/>
                  <a:gd name="T51" fmla="*/ 306 h 769"/>
                  <a:gd name="T52" fmla="*/ 342 w 826"/>
                  <a:gd name="T53" fmla="*/ 281 h 769"/>
                  <a:gd name="T54" fmla="*/ 358 w 826"/>
                  <a:gd name="T55" fmla="*/ 262 h 769"/>
                  <a:gd name="T56" fmla="*/ 372 w 826"/>
                  <a:gd name="T57" fmla="*/ 243 h 769"/>
                  <a:gd name="T58" fmla="*/ 389 w 826"/>
                  <a:gd name="T59" fmla="*/ 224 h 769"/>
                  <a:gd name="T60" fmla="*/ 400 w 826"/>
                  <a:gd name="T61" fmla="*/ 199 h 769"/>
                  <a:gd name="T62" fmla="*/ 416 w 826"/>
                  <a:gd name="T63" fmla="*/ 180 h 769"/>
                  <a:gd name="T64" fmla="*/ 438 w 826"/>
                  <a:gd name="T65" fmla="*/ 158 h 769"/>
                  <a:gd name="T66" fmla="*/ 456 w 826"/>
                  <a:gd name="T67" fmla="*/ 137 h 769"/>
                  <a:gd name="T68" fmla="*/ 476 w 826"/>
                  <a:gd name="T69" fmla="*/ 119 h 769"/>
                  <a:gd name="T70" fmla="*/ 498 w 826"/>
                  <a:gd name="T71" fmla="*/ 100 h 769"/>
                  <a:gd name="T72" fmla="*/ 526 w 826"/>
                  <a:gd name="T73" fmla="*/ 86 h 769"/>
                  <a:gd name="T74" fmla="*/ 551 w 826"/>
                  <a:gd name="T75" fmla="*/ 70 h 769"/>
                  <a:gd name="T76" fmla="*/ 575 w 826"/>
                  <a:gd name="T77" fmla="*/ 56 h 769"/>
                  <a:gd name="T78" fmla="*/ 599 w 826"/>
                  <a:gd name="T79" fmla="*/ 44 h 769"/>
                  <a:gd name="T80" fmla="*/ 625 w 826"/>
                  <a:gd name="T81" fmla="*/ 29 h 769"/>
                  <a:gd name="T82" fmla="*/ 652 w 826"/>
                  <a:gd name="T83" fmla="*/ 15 h 769"/>
                  <a:gd name="T84" fmla="*/ 682 w 826"/>
                  <a:gd name="T85" fmla="*/ 1 h 769"/>
                  <a:gd name="T86" fmla="*/ 704 w 826"/>
                  <a:gd name="T87" fmla="*/ 10 h 769"/>
                  <a:gd name="T88" fmla="*/ 719 w 826"/>
                  <a:gd name="T89" fmla="*/ 25 h 769"/>
                  <a:gd name="T90" fmla="*/ 734 w 826"/>
                  <a:gd name="T91" fmla="*/ 40 h 769"/>
                  <a:gd name="T92" fmla="*/ 751 w 826"/>
                  <a:gd name="T93" fmla="*/ 56 h 769"/>
                  <a:gd name="T94" fmla="*/ 766 w 826"/>
                  <a:gd name="T95" fmla="*/ 71 h 769"/>
                  <a:gd name="T96" fmla="*/ 781 w 826"/>
                  <a:gd name="T97" fmla="*/ 86 h 769"/>
                  <a:gd name="T98" fmla="*/ 795 w 826"/>
                  <a:gd name="T99" fmla="*/ 100 h 769"/>
                  <a:gd name="T100" fmla="*/ 812 w 826"/>
                  <a:gd name="T101" fmla="*/ 118 h 76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26" h="769">
                    <a:moveTo>
                      <a:pt x="132" y="768"/>
                    </a:moveTo>
                    <a:lnTo>
                      <a:pt x="128" y="764"/>
                    </a:lnTo>
                    <a:lnTo>
                      <a:pt x="123" y="760"/>
                    </a:lnTo>
                    <a:lnTo>
                      <a:pt x="119" y="756"/>
                    </a:lnTo>
                    <a:lnTo>
                      <a:pt x="113" y="749"/>
                    </a:lnTo>
                    <a:lnTo>
                      <a:pt x="111" y="748"/>
                    </a:lnTo>
                    <a:lnTo>
                      <a:pt x="106" y="742"/>
                    </a:lnTo>
                    <a:lnTo>
                      <a:pt x="102" y="738"/>
                    </a:lnTo>
                    <a:lnTo>
                      <a:pt x="97" y="734"/>
                    </a:lnTo>
                    <a:lnTo>
                      <a:pt x="93" y="730"/>
                    </a:lnTo>
                    <a:lnTo>
                      <a:pt x="89" y="726"/>
                    </a:lnTo>
                    <a:lnTo>
                      <a:pt x="85" y="722"/>
                    </a:lnTo>
                    <a:lnTo>
                      <a:pt x="82" y="719"/>
                    </a:lnTo>
                    <a:lnTo>
                      <a:pt x="78" y="715"/>
                    </a:lnTo>
                    <a:lnTo>
                      <a:pt x="74" y="711"/>
                    </a:lnTo>
                    <a:lnTo>
                      <a:pt x="70" y="707"/>
                    </a:lnTo>
                    <a:lnTo>
                      <a:pt x="66" y="703"/>
                    </a:lnTo>
                    <a:lnTo>
                      <a:pt x="62" y="698"/>
                    </a:lnTo>
                    <a:lnTo>
                      <a:pt x="59" y="696"/>
                    </a:lnTo>
                    <a:lnTo>
                      <a:pt x="55" y="692"/>
                    </a:lnTo>
                    <a:lnTo>
                      <a:pt x="51" y="687"/>
                    </a:lnTo>
                    <a:lnTo>
                      <a:pt x="47" y="683"/>
                    </a:lnTo>
                    <a:lnTo>
                      <a:pt x="45" y="682"/>
                    </a:lnTo>
                    <a:lnTo>
                      <a:pt x="40" y="677"/>
                    </a:lnTo>
                    <a:lnTo>
                      <a:pt x="39" y="675"/>
                    </a:lnTo>
                    <a:lnTo>
                      <a:pt x="32" y="668"/>
                    </a:lnTo>
                    <a:lnTo>
                      <a:pt x="30" y="667"/>
                    </a:lnTo>
                    <a:lnTo>
                      <a:pt x="26" y="663"/>
                    </a:lnTo>
                    <a:lnTo>
                      <a:pt x="23" y="660"/>
                    </a:lnTo>
                    <a:lnTo>
                      <a:pt x="19" y="656"/>
                    </a:lnTo>
                    <a:lnTo>
                      <a:pt x="15" y="652"/>
                    </a:lnTo>
                    <a:lnTo>
                      <a:pt x="8" y="645"/>
                    </a:lnTo>
                    <a:lnTo>
                      <a:pt x="7" y="644"/>
                    </a:lnTo>
                    <a:lnTo>
                      <a:pt x="0" y="637"/>
                    </a:lnTo>
                    <a:lnTo>
                      <a:pt x="10" y="627"/>
                    </a:lnTo>
                    <a:lnTo>
                      <a:pt x="8" y="623"/>
                    </a:lnTo>
                    <a:lnTo>
                      <a:pt x="13" y="616"/>
                    </a:lnTo>
                    <a:lnTo>
                      <a:pt x="14" y="609"/>
                    </a:lnTo>
                    <a:lnTo>
                      <a:pt x="18" y="605"/>
                    </a:lnTo>
                    <a:lnTo>
                      <a:pt x="21" y="600"/>
                    </a:lnTo>
                    <a:lnTo>
                      <a:pt x="26" y="594"/>
                    </a:lnTo>
                    <a:lnTo>
                      <a:pt x="30" y="590"/>
                    </a:lnTo>
                    <a:lnTo>
                      <a:pt x="30" y="585"/>
                    </a:lnTo>
                    <a:lnTo>
                      <a:pt x="35" y="581"/>
                    </a:lnTo>
                    <a:lnTo>
                      <a:pt x="37" y="575"/>
                    </a:lnTo>
                    <a:lnTo>
                      <a:pt x="43" y="570"/>
                    </a:lnTo>
                    <a:lnTo>
                      <a:pt x="44" y="563"/>
                    </a:lnTo>
                    <a:lnTo>
                      <a:pt x="48" y="559"/>
                    </a:lnTo>
                    <a:lnTo>
                      <a:pt x="51" y="553"/>
                    </a:lnTo>
                    <a:lnTo>
                      <a:pt x="56" y="548"/>
                    </a:lnTo>
                    <a:lnTo>
                      <a:pt x="61" y="544"/>
                    </a:lnTo>
                    <a:lnTo>
                      <a:pt x="62" y="537"/>
                    </a:lnTo>
                    <a:lnTo>
                      <a:pt x="66" y="533"/>
                    </a:lnTo>
                    <a:lnTo>
                      <a:pt x="72" y="527"/>
                    </a:lnTo>
                    <a:lnTo>
                      <a:pt x="76" y="523"/>
                    </a:lnTo>
                    <a:lnTo>
                      <a:pt x="80" y="519"/>
                    </a:lnTo>
                    <a:lnTo>
                      <a:pt x="85" y="513"/>
                    </a:lnTo>
                    <a:lnTo>
                      <a:pt x="89" y="509"/>
                    </a:lnTo>
                    <a:lnTo>
                      <a:pt x="96" y="502"/>
                    </a:lnTo>
                    <a:lnTo>
                      <a:pt x="100" y="498"/>
                    </a:lnTo>
                    <a:lnTo>
                      <a:pt x="105" y="494"/>
                    </a:lnTo>
                    <a:lnTo>
                      <a:pt x="110" y="489"/>
                    </a:lnTo>
                    <a:lnTo>
                      <a:pt x="114" y="484"/>
                    </a:lnTo>
                    <a:lnTo>
                      <a:pt x="118" y="480"/>
                    </a:lnTo>
                    <a:lnTo>
                      <a:pt x="122" y="476"/>
                    </a:lnTo>
                    <a:lnTo>
                      <a:pt x="128" y="471"/>
                    </a:lnTo>
                    <a:lnTo>
                      <a:pt x="132" y="467"/>
                    </a:lnTo>
                    <a:lnTo>
                      <a:pt x="136" y="463"/>
                    </a:lnTo>
                    <a:lnTo>
                      <a:pt x="142" y="457"/>
                    </a:lnTo>
                    <a:lnTo>
                      <a:pt x="146" y="453"/>
                    </a:lnTo>
                    <a:lnTo>
                      <a:pt x="150" y="449"/>
                    </a:lnTo>
                    <a:lnTo>
                      <a:pt x="154" y="445"/>
                    </a:lnTo>
                    <a:lnTo>
                      <a:pt x="162" y="442"/>
                    </a:lnTo>
                    <a:lnTo>
                      <a:pt x="166" y="438"/>
                    </a:lnTo>
                    <a:lnTo>
                      <a:pt x="173" y="431"/>
                    </a:lnTo>
                    <a:lnTo>
                      <a:pt x="177" y="427"/>
                    </a:lnTo>
                    <a:lnTo>
                      <a:pt x="181" y="423"/>
                    </a:lnTo>
                    <a:lnTo>
                      <a:pt x="188" y="419"/>
                    </a:lnTo>
                    <a:lnTo>
                      <a:pt x="192" y="414"/>
                    </a:lnTo>
                    <a:lnTo>
                      <a:pt x="196" y="410"/>
                    </a:lnTo>
                    <a:lnTo>
                      <a:pt x="202" y="410"/>
                    </a:lnTo>
                    <a:lnTo>
                      <a:pt x="209" y="404"/>
                    </a:lnTo>
                    <a:lnTo>
                      <a:pt x="217" y="398"/>
                    </a:lnTo>
                    <a:lnTo>
                      <a:pt x="227" y="394"/>
                    </a:lnTo>
                    <a:lnTo>
                      <a:pt x="232" y="391"/>
                    </a:lnTo>
                    <a:lnTo>
                      <a:pt x="236" y="387"/>
                    </a:lnTo>
                    <a:lnTo>
                      <a:pt x="243" y="386"/>
                    </a:lnTo>
                    <a:lnTo>
                      <a:pt x="249" y="380"/>
                    </a:lnTo>
                    <a:lnTo>
                      <a:pt x="257" y="375"/>
                    </a:lnTo>
                    <a:lnTo>
                      <a:pt x="261" y="371"/>
                    </a:lnTo>
                    <a:lnTo>
                      <a:pt x="268" y="369"/>
                    </a:lnTo>
                    <a:lnTo>
                      <a:pt x="272" y="365"/>
                    </a:lnTo>
                    <a:lnTo>
                      <a:pt x="280" y="362"/>
                    </a:lnTo>
                    <a:lnTo>
                      <a:pt x="284" y="358"/>
                    </a:lnTo>
                    <a:lnTo>
                      <a:pt x="288" y="354"/>
                    </a:lnTo>
                    <a:lnTo>
                      <a:pt x="294" y="349"/>
                    </a:lnTo>
                    <a:lnTo>
                      <a:pt x="298" y="344"/>
                    </a:lnTo>
                    <a:lnTo>
                      <a:pt x="302" y="340"/>
                    </a:lnTo>
                    <a:lnTo>
                      <a:pt x="303" y="333"/>
                    </a:lnTo>
                    <a:lnTo>
                      <a:pt x="309" y="328"/>
                    </a:lnTo>
                    <a:lnTo>
                      <a:pt x="313" y="324"/>
                    </a:lnTo>
                    <a:lnTo>
                      <a:pt x="317" y="314"/>
                    </a:lnTo>
                    <a:lnTo>
                      <a:pt x="324" y="307"/>
                    </a:lnTo>
                    <a:lnTo>
                      <a:pt x="325" y="306"/>
                    </a:lnTo>
                    <a:lnTo>
                      <a:pt x="330" y="299"/>
                    </a:lnTo>
                    <a:lnTo>
                      <a:pt x="336" y="292"/>
                    </a:lnTo>
                    <a:lnTo>
                      <a:pt x="341" y="288"/>
                    </a:lnTo>
                    <a:lnTo>
                      <a:pt x="342" y="281"/>
                    </a:lnTo>
                    <a:lnTo>
                      <a:pt x="346" y="277"/>
                    </a:lnTo>
                    <a:lnTo>
                      <a:pt x="352" y="272"/>
                    </a:lnTo>
                    <a:lnTo>
                      <a:pt x="354" y="266"/>
                    </a:lnTo>
                    <a:lnTo>
                      <a:pt x="358" y="262"/>
                    </a:lnTo>
                    <a:lnTo>
                      <a:pt x="364" y="257"/>
                    </a:lnTo>
                    <a:lnTo>
                      <a:pt x="363" y="253"/>
                    </a:lnTo>
                    <a:lnTo>
                      <a:pt x="367" y="248"/>
                    </a:lnTo>
                    <a:lnTo>
                      <a:pt x="372" y="243"/>
                    </a:lnTo>
                    <a:lnTo>
                      <a:pt x="375" y="237"/>
                    </a:lnTo>
                    <a:lnTo>
                      <a:pt x="379" y="233"/>
                    </a:lnTo>
                    <a:lnTo>
                      <a:pt x="384" y="228"/>
                    </a:lnTo>
                    <a:lnTo>
                      <a:pt x="389" y="224"/>
                    </a:lnTo>
                    <a:lnTo>
                      <a:pt x="389" y="215"/>
                    </a:lnTo>
                    <a:lnTo>
                      <a:pt x="393" y="211"/>
                    </a:lnTo>
                    <a:lnTo>
                      <a:pt x="398" y="206"/>
                    </a:lnTo>
                    <a:lnTo>
                      <a:pt x="400" y="199"/>
                    </a:lnTo>
                    <a:lnTo>
                      <a:pt x="404" y="195"/>
                    </a:lnTo>
                    <a:lnTo>
                      <a:pt x="409" y="189"/>
                    </a:lnTo>
                    <a:lnTo>
                      <a:pt x="412" y="184"/>
                    </a:lnTo>
                    <a:lnTo>
                      <a:pt x="416" y="180"/>
                    </a:lnTo>
                    <a:lnTo>
                      <a:pt x="423" y="173"/>
                    </a:lnTo>
                    <a:lnTo>
                      <a:pt x="427" y="169"/>
                    </a:lnTo>
                    <a:lnTo>
                      <a:pt x="434" y="162"/>
                    </a:lnTo>
                    <a:lnTo>
                      <a:pt x="438" y="158"/>
                    </a:lnTo>
                    <a:lnTo>
                      <a:pt x="444" y="152"/>
                    </a:lnTo>
                    <a:lnTo>
                      <a:pt x="446" y="147"/>
                    </a:lnTo>
                    <a:lnTo>
                      <a:pt x="450" y="143"/>
                    </a:lnTo>
                    <a:lnTo>
                      <a:pt x="456" y="137"/>
                    </a:lnTo>
                    <a:lnTo>
                      <a:pt x="460" y="133"/>
                    </a:lnTo>
                    <a:lnTo>
                      <a:pt x="464" y="129"/>
                    </a:lnTo>
                    <a:lnTo>
                      <a:pt x="468" y="125"/>
                    </a:lnTo>
                    <a:lnTo>
                      <a:pt x="476" y="119"/>
                    </a:lnTo>
                    <a:lnTo>
                      <a:pt x="482" y="114"/>
                    </a:lnTo>
                    <a:lnTo>
                      <a:pt x="490" y="108"/>
                    </a:lnTo>
                    <a:lnTo>
                      <a:pt x="494" y="104"/>
                    </a:lnTo>
                    <a:lnTo>
                      <a:pt x="498" y="100"/>
                    </a:lnTo>
                    <a:lnTo>
                      <a:pt x="505" y="99"/>
                    </a:lnTo>
                    <a:lnTo>
                      <a:pt x="512" y="95"/>
                    </a:lnTo>
                    <a:lnTo>
                      <a:pt x="516" y="91"/>
                    </a:lnTo>
                    <a:lnTo>
                      <a:pt x="526" y="86"/>
                    </a:lnTo>
                    <a:lnTo>
                      <a:pt x="531" y="84"/>
                    </a:lnTo>
                    <a:lnTo>
                      <a:pt x="535" y="80"/>
                    </a:lnTo>
                    <a:lnTo>
                      <a:pt x="544" y="77"/>
                    </a:lnTo>
                    <a:lnTo>
                      <a:pt x="551" y="70"/>
                    </a:lnTo>
                    <a:lnTo>
                      <a:pt x="556" y="67"/>
                    </a:lnTo>
                    <a:lnTo>
                      <a:pt x="560" y="63"/>
                    </a:lnTo>
                    <a:lnTo>
                      <a:pt x="567" y="62"/>
                    </a:lnTo>
                    <a:lnTo>
                      <a:pt x="575" y="56"/>
                    </a:lnTo>
                    <a:lnTo>
                      <a:pt x="581" y="51"/>
                    </a:lnTo>
                    <a:lnTo>
                      <a:pt x="588" y="49"/>
                    </a:lnTo>
                    <a:lnTo>
                      <a:pt x="594" y="48"/>
                    </a:lnTo>
                    <a:lnTo>
                      <a:pt x="599" y="44"/>
                    </a:lnTo>
                    <a:lnTo>
                      <a:pt x="604" y="38"/>
                    </a:lnTo>
                    <a:lnTo>
                      <a:pt x="612" y="38"/>
                    </a:lnTo>
                    <a:lnTo>
                      <a:pt x="619" y="32"/>
                    </a:lnTo>
                    <a:lnTo>
                      <a:pt x="625" y="29"/>
                    </a:lnTo>
                    <a:lnTo>
                      <a:pt x="629" y="25"/>
                    </a:lnTo>
                    <a:lnTo>
                      <a:pt x="637" y="22"/>
                    </a:lnTo>
                    <a:lnTo>
                      <a:pt x="645" y="16"/>
                    </a:lnTo>
                    <a:lnTo>
                      <a:pt x="652" y="15"/>
                    </a:lnTo>
                    <a:lnTo>
                      <a:pt x="658" y="12"/>
                    </a:lnTo>
                    <a:lnTo>
                      <a:pt x="667" y="8"/>
                    </a:lnTo>
                    <a:lnTo>
                      <a:pt x="674" y="7"/>
                    </a:lnTo>
                    <a:lnTo>
                      <a:pt x="682" y="1"/>
                    </a:lnTo>
                    <a:lnTo>
                      <a:pt x="688" y="1"/>
                    </a:lnTo>
                    <a:lnTo>
                      <a:pt x="692" y="0"/>
                    </a:lnTo>
                    <a:lnTo>
                      <a:pt x="700" y="5"/>
                    </a:lnTo>
                    <a:lnTo>
                      <a:pt x="704" y="10"/>
                    </a:lnTo>
                    <a:lnTo>
                      <a:pt x="706" y="11"/>
                    </a:lnTo>
                    <a:lnTo>
                      <a:pt x="711" y="16"/>
                    </a:lnTo>
                    <a:lnTo>
                      <a:pt x="715" y="20"/>
                    </a:lnTo>
                    <a:lnTo>
                      <a:pt x="719" y="25"/>
                    </a:lnTo>
                    <a:lnTo>
                      <a:pt x="723" y="29"/>
                    </a:lnTo>
                    <a:lnTo>
                      <a:pt x="727" y="33"/>
                    </a:lnTo>
                    <a:lnTo>
                      <a:pt x="732" y="37"/>
                    </a:lnTo>
                    <a:lnTo>
                      <a:pt x="734" y="40"/>
                    </a:lnTo>
                    <a:lnTo>
                      <a:pt x="740" y="45"/>
                    </a:lnTo>
                    <a:lnTo>
                      <a:pt x="744" y="49"/>
                    </a:lnTo>
                    <a:lnTo>
                      <a:pt x="747" y="52"/>
                    </a:lnTo>
                    <a:lnTo>
                      <a:pt x="751" y="56"/>
                    </a:lnTo>
                    <a:lnTo>
                      <a:pt x="753" y="59"/>
                    </a:lnTo>
                    <a:lnTo>
                      <a:pt x="759" y="64"/>
                    </a:lnTo>
                    <a:lnTo>
                      <a:pt x="763" y="68"/>
                    </a:lnTo>
                    <a:lnTo>
                      <a:pt x="766" y="71"/>
                    </a:lnTo>
                    <a:lnTo>
                      <a:pt x="770" y="75"/>
                    </a:lnTo>
                    <a:lnTo>
                      <a:pt x="773" y="78"/>
                    </a:lnTo>
                    <a:lnTo>
                      <a:pt x="777" y="82"/>
                    </a:lnTo>
                    <a:lnTo>
                      <a:pt x="781" y="86"/>
                    </a:lnTo>
                    <a:lnTo>
                      <a:pt x="782" y="88"/>
                    </a:lnTo>
                    <a:lnTo>
                      <a:pt x="786" y="92"/>
                    </a:lnTo>
                    <a:lnTo>
                      <a:pt x="790" y="96"/>
                    </a:lnTo>
                    <a:lnTo>
                      <a:pt x="795" y="100"/>
                    </a:lnTo>
                    <a:lnTo>
                      <a:pt x="800" y="105"/>
                    </a:lnTo>
                    <a:lnTo>
                      <a:pt x="804" y="110"/>
                    </a:lnTo>
                    <a:lnTo>
                      <a:pt x="808" y="114"/>
                    </a:lnTo>
                    <a:lnTo>
                      <a:pt x="812" y="118"/>
                    </a:lnTo>
                    <a:lnTo>
                      <a:pt x="818" y="123"/>
                    </a:lnTo>
                    <a:lnTo>
                      <a:pt x="825" y="116"/>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solidFill>
                    <a:prstClr val="black"/>
                  </a:solidFill>
                  <a:latin typeface="Calibri" panose="020F0502020204030204"/>
                </a:endParaRPr>
              </a:p>
            </p:txBody>
          </p:sp>
          <p:sp>
            <p:nvSpPr>
              <p:cNvPr id="356" name="Freeform 815">
                <a:extLst>
                  <a:ext uri="{FF2B5EF4-FFF2-40B4-BE49-F238E27FC236}">
                    <a16:creationId xmlns:a16="http://schemas.microsoft.com/office/drawing/2014/main" id="{BF3524D0-9F87-48E0-AC8D-F2BF0E094158}"/>
                  </a:ext>
                </a:extLst>
              </p:cNvPr>
              <p:cNvSpPr>
                <a:spLocks/>
              </p:cNvSpPr>
              <p:nvPr/>
            </p:nvSpPr>
            <p:spPr bwMode="auto">
              <a:xfrm>
                <a:off x="2512" y="2326"/>
                <a:ext cx="769" cy="823"/>
              </a:xfrm>
              <a:custGeom>
                <a:avLst/>
                <a:gdLst>
                  <a:gd name="T0" fmla="*/ 12 w 769"/>
                  <a:gd name="T1" fmla="*/ 703 h 823"/>
                  <a:gd name="T2" fmla="*/ 30 w 769"/>
                  <a:gd name="T3" fmla="*/ 721 h 823"/>
                  <a:gd name="T4" fmla="*/ 45 w 769"/>
                  <a:gd name="T5" fmla="*/ 736 h 823"/>
                  <a:gd name="T6" fmla="*/ 62 w 769"/>
                  <a:gd name="T7" fmla="*/ 752 h 823"/>
                  <a:gd name="T8" fmla="*/ 77 w 769"/>
                  <a:gd name="T9" fmla="*/ 767 h 823"/>
                  <a:gd name="T10" fmla="*/ 92 w 769"/>
                  <a:gd name="T11" fmla="*/ 782 h 823"/>
                  <a:gd name="T12" fmla="*/ 106 w 769"/>
                  <a:gd name="T13" fmla="*/ 796 h 823"/>
                  <a:gd name="T14" fmla="*/ 123 w 769"/>
                  <a:gd name="T15" fmla="*/ 814 h 823"/>
                  <a:gd name="T16" fmla="*/ 144 w 769"/>
                  <a:gd name="T17" fmla="*/ 813 h 823"/>
                  <a:gd name="T18" fmla="*/ 169 w 769"/>
                  <a:gd name="T19" fmla="*/ 802 h 823"/>
                  <a:gd name="T20" fmla="*/ 188 w 769"/>
                  <a:gd name="T21" fmla="*/ 788 h 823"/>
                  <a:gd name="T22" fmla="*/ 210 w 769"/>
                  <a:gd name="T23" fmla="*/ 774 h 823"/>
                  <a:gd name="T24" fmla="*/ 232 w 769"/>
                  <a:gd name="T25" fmla="*/ 760 h 823"/>
                  <a:gd name="T26" fmla="*/ 250 w 769"/>
                  <a:gd name="T27" fmla="*/ 743 h 823"/>
                  <a:gd name="T28" fmla="*/ 270 w 769"/>
                  <a:gd name="T29" fmla="*/ 722 h 823"/>
                  <a:gd name="T30" fmla="*/ 288 w 769"/>
                  <a:gd name="T31" fmla="*/ 704 h 823"/>
                  <a:gd name="T32" fmla="*/ 306 w 769"/>
                  <a:gd name="T33" fmla="*/ 686 h 823"/>
                  <a:gd name="T34" fmla="*/ 324 w 769"/>
                  <a:gd name="T35" fmla="*/ 668 h 823"/>
                  <a:gd name="T36" fmla="*/ 342 w 769"/>
                  <a:gd name="T37" fmla="*/ 645 h 823"/>
                  <a:gd name="T38" fmla="*/ 358 w 769"/>
                  <a:gd name="T39" fmla="*/ 626 h 823"/>
                  <a:gd name="T40" fmla="*/ 374 w 769"/>
                  <a:gd name="T41" fmla="*/ 596 h 823"/>
                  <a:gd name="T42" fmla="*/ 388 w 769"/>
                  <a:gd name="T43" fmla="*/ 574 h 823"/>
                  <a:gd name="T44" fmla="*/ 403 w 769"/>
                  <a:gd name="T45" fmla="*/ 550 h 823"/>
                  <a:gd name="T46" fmla="*/ 420 w 769"/>
                  <a:gd name="T47" fmla="*/ 529 h 823"/>
                  <a:gd name="T48" fmla="*/ 440 w 769"/>
                  <a:gd name="T49" fmla="*/ 513 h 823"/>
                  <a:gd name="T50" fmla="*/ 461 w 769"/>
                  <a:gd name="T51" fmla="*/ 496 h 823"/>
                  <a:gd name="T52" fmla="*/ 487 w 769"/>
                  <a:gd name="T53" fmla="*/ 480 h 823"/>
                  <a:gd name="T54" fmla="*/ 506 w 769"/>
                  <a:gd name="T55" fmla="*/ 464 h 823"/>
                  <a:gd name="T56" fmla="*/ 525 w 769"/>
                  <a:gd name="T57" fmla="*/ 450 h 823"/>
                  <a:gd name="T58" fmla="*/ 545 w 769"/>
                  <a:gd name="T59" fmla="*/ 434 h 823"/>
                  <a:gd name="T60" fmla="*/ 569 w 769"/>
                  <a:gd name="T61" fmla="*/ 423 h 823"/>
                  <a:gd name="T62" fmla="*/ 589 w 769"/>
                  <a:gd name="T63" fmla="*/ 406 h 823"/>
                  <a:gd name="T64" fmla="*/ 611 w 769"/>
                  <a:gd name="T65" fmla="*/ 384 h 823"/>
                  <a:gd name="T66" fmla="*/ 634 w 769"/>
                  <a:gd name="T67" fmla="*/ 369 h 823"/>
                  <a:gd name="T68" fmla="*/ 649 w 769"/>
                  <a:gd name="T69" fmla="*/ 346 h 823"/>
                  <a:gd name="T70" fmla="*/ 668 w 769"/>
                  <a:gd name="T71" fmla="*/ 324 h 823"/>
                  <a:gd name="T72" fmla="*/ 682 w 769"/>
                  <a:gd name="T73" fmla="*/ 297 h 823"/>
                  <a:gd name="T74" fmla="*/ 698 w 769"/>
                  <a:gd name="T75" fmla="*/ 272 h 823"/>
                  <a:gd name="T76" fmla="*/ 711 w 769"/>
                  <a:gd name="T77" fmla="*/ 246 h 823"/>
                  <a:gd name="T78" fmla="*/ 724 w 769"/>
                  <a:gd name="T79" fmla="*/ 224 h 823"/>
                  <a:gd name="T80" fmla="*/ 740 w 769"/>
                  <a:gd name="T81" fmla="*/ 198 h 823"/>
                  <a:gd name="T82" fmla="*/ 753 w 769"/>
                  <a:gd name="T83" fmla="*/ 170 h 823"/>
                  <a:gd name="T84" fmla="*/ 767 w 769"/>
                  <a:gd name="T85" fmla="*/ 140 h 823"/>
                  <a:gd name="T86" fmla="*/ 759 w 769"/>
                  <a:gd name="T87" fmla="*/ 118 h 823"/>
                  <a:gd name="T88" fmla="*/ 744 w 769"/>
                  <a:gd name="T89" fmla="*/ 103 h 823"/>
                  <a:gd name="T90" fmla="*/ 729 w 769"/>
                  <a:gd name="T91" fmla="*/ 88 h 823"/>
                  <a:gd name="T92" fmla="*/ 711 w 769"/>
                  <a:gd name="T93" fmla="*/ 70 h 823"/>
                  <a:gd name="T94" fmla="*/ 697 w 769"/>
                  <a:gd name="T95" fmla="*/ 57 h 823"/>
                  <a:gd name="T96" fmla="*/ 682 w 769"/>
                  <a:gd name="T97" fmla="*/ 41 h 823"/>
                  <a:gd name="T98" fmla="*/ 667 w 769"/>
                  <a:gd name="T99" fmla="*/ 26 h 823"/>
                  <a:gd name="T100" fmla="*/ 651 w 769"/>
                  <a:gd name="T101" fmla="*/ 10 h 8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769" h="823">
                    <a:moveTo>
                      <a:pt x="0" y="691"/>
                    </a:moveTo>
                    <a:lnTo>
                      <a:pt x="4" y="695"/>
                    </a:lnTo>
                    <a:lnTo>
                      <a:pt x="8" y="699"/>
                    </a:lnTo>
                    <a:lnTo>
                      <a:pt x="12" y="703"/>
                    </a:lnTo>
                    <a:lnTo>
                      <a:pt x="19" y="710"/>
                    </a:lnTo>
                    <a:lnTo>
                      <a:pt x="21" y="711"/>
                    </a:lnTo>
                    <a:lnTo>
                      <a:pt x="26" y="717"/>
                    </a:lnTo>
                    <a:lnTo>
                      <a:pt x="30" y="721"/>
                    </a:lnTo>
                    <a:lnTo>
                      <a:pt x="34" y="725"/>
                    </a:lnTo>
                    <a:lnTo>
                      <a:pt x="38" y="729"/>
                    </a:lnTo>
                    <a:lnTo>
                      <a:pt x="43" y="733"/>
                    </a:lnTo>
                    <a:lnTo>
                      <a:pt x="45" y="736"/>
                    </a:lnTo>
                    <a:lnTo>
                      <a:pt x="49" y="740"/>
                    </a:lnTo>
                    <a:lnTo>
                      <a:pt x="53" y="744"/>
                    </a:lnTo>
                    <a:lnTo>
                      <a:pt x="58" y="748"/>
                    </a:lnTo>
                    <a:lnTo>
                      <a:pt x="62" y="752"/>
                    </a:lnTo>
                    <a:lnTo>
                      <a:pt x="66" y="756"/>
                    </a:lnTo>
                    <a:lnTo>
                      <a:pt x="70" y="761"/>
                    </a:lnTo>
                    <a:lnTo>
                      <a:pt x="73" y="763"/>
                    </a:lnTo>
                    <a:lnTo>
                      <a:pt x="77" y="767"/>
                    </a:lnTo>
                    <a:lnTo>
                      <a:pt x="81" y="772"/>
                    </a:lnTo>
                    <a:lnTo>
                      <a:pt x="85" y="776"/>
                    </a:lnTo>
                    <a:lnTo>
                      <a:pt x="86" y="777"/>
                    </a:lnTo>
                    <a:lnTo>
                      <a:pt x="92" y="782"/>
                    </a:lnTo>
                    <a:lnTo>
                      <a:pt x="93" y="784"/>
                    </a:lnTo>
                    <a:lnTo>
                      <a:pt x="100" y="791"/>
                    </a:lnTo>
                    <a:lnTo>
                      <a:pt x="101" y="792"/>
                    </a:lnTo>
                    <a:lnTo>
                      <a:pt x="106" y="796"/>
                    </a:lnTo>
                    <a:lnTo>
                      <a:pt x="108" y="799"/>
                    </a:lnTo>
                    <a:lnTo>
                      <a:pt x="111" y="802"/>
                    </a:lnTo>
                    <a:lnTo>
                      <a:pt x="117" y="807"/>
                    </a:lnTo>
                    <a:lnTo>
                      <a:pt x="123" y="814"/>
                    </a:lnTo>
                    <a:lnTo>
                      <a:pt x="125" y="815"/>
                    </a:lnTo>
                    <a:lnTo>
                      <a:pt x="132" y="822"/>
                    </a:lnTo>
                    <a:lnTo>
                      <a:pt x="141" y="813"/>
                    </a:lnTo>
                    <a:lnTo>
                      <a:pt x="144" y="813"/>
                    </a:lnTo>
                    <a:lnTo>
                      <a:pt x="152" y="810"/>
                    </a:lnTo>
                    <a:lnTo>
                      <a:pt x="159" y="808"/>
                    </a:lnTo>
                    <a:lnTo>
                      <a:pt x="163" y="804"/>
                    </a:lnTo>
                    <a:lnTo>
                      <a:pt x="169" y="802"/>
                    </a:lnTo>
                    <a:lnTo>
                      <a:pt x="174" y="796"/>
                    </a:lnTo>
                    <a:lnTo>
                      <a:pt x="178" y="792"/>
                    </a:lnTo>
                    <a:lnTo>
                      <a:pt x="184" y="792"/>
                    </a:lnTo>
                    <a:lnTo>
                      <a:pt x="188" y="788"/>
                    </a:lnTo>
                    <a:lnTo>
                      <a:pt x="193" y="785"/>
                    </a:lnTo>
                    <a:lnTo>
                      <a:pt x="199" y="780"/>
                    </a:lnTo>
                    <a:lnTo>
                      <a:pt x="206" y="778"/>
                    </a:lnTo>
                    <a:lnTo>
                      <a:pt x="210" y="774"/>
                    </a:lnTo>
                    <a:lnTo>
                      <a:pt x="215" y="771"/>
                    </a:lnTo>
                    <a:lnTo>
                      <a:pt x="221" y="766"/>
                    </a:lnTo>
                    <a:lnTo>
                      <a:pt x="225" y="762"/>
                    </a:lnTo>
                    <a:lnTo>
                      <a:pt x="232" y="760"/>
                    </a:lnTo>
                    <a:lnTo>
                      <a:pt x="236" y="756"/>
                    </a:lnTo>
                    <a:lnTo>
                      <a:pt x="241" y="751"/>
                    </a:lnTo>
                    <a:lnTo>
                      <a:pt x="245" y="747"/>
                    </a:lnTo>
                    <a:lnTo>
                      <a:pt x="250" y="743"/>
                    </a:lnTo>
                    <a:lnTo>
                      <a:pt x="255" y="737"/>
                    </a:lnTo>
                    <a:lnTo>
                      <a:pt x="259" y="733"/>
                    </a:lnTo>
                    <a:lnTo>
                      <a:pt x="266" y="726"/>
                    </a:lnTo>
                    <a:lnTo>
                      <a:pt x="270" y="722"/>
                    </a:lnTo>
                    <a:lnTo>
                      <a:pt x="274" y="718"/>
                    </a:lnTo>
                    <a:lnTo>
                      <a:pt x="280" y="712"/>
                    </a:lnTo>
                    <a:lnTo>
                      <a:pt x="284" y="708"/>
                    </a:lnTo>
                    <a:lnTo>
                      <a:pt x="288" y="704"/>
                    </a:lnTo>
                    <a:lnTo>
                      <a:pt x="292" y="700"/>
                    </a:lnTo>
                    <a:lnTo>
                      <a:pt x="298" y="695"/>
                    </a:lnTo>
                    <a:lnTo>
                      <a:pt x="302" y="690"/>
                    </a:lnTo>
                    <a:lnTo>
                      <a:pt x="306" y="686"/>
                    </a:lnTo>
                    <a:lnTo>
                      <a:pt x="311" y="681"/>
                    </a:lnTo>
                    <a:lnTo>
                      <a:pt x="315" y="677"/>
                    </a:lnTo>
                    <a:lnTo>
                      <a:pt x="320" y="673"/>
                    </a:lnTo>
                    <a:lnTo>
                      <a:pt x="324" y="668"/>
                    </a:lnTo>
                    <a:lnTo>
                      <a:pt x="326" y="660"/>
                    </a:lnTo>
                    <a:lnTo>
                      <a:pt x="331" y="656"/>
                    </a:lnTo>
                    <a:lnTo>
                      <a:pt x="337" y="649"/>
                    </a:lnTo>
                    <a:lnTo>
                      <a:pt x="342" y="645"/>
                    </a:lnTo>
                    <a:lnTo>
                      <a:pt x="346" y="641"/>
                    </a:lnTo>
                    <a:lnTo>
                      <a:pt x="350" y="634"/>
                    </a:lnTo>
                    <a:lnTo>
                      <a:pt x="354" y="630"/>
                    </a:lnTo>
                    <a:lnTo>
                      <a:pt x="358" y="626"/>
                    </a:lnTo>
                    <a:lnTo>
                      <a:pt x="358" y="620"/>
                    </a:lnTo>
                    <a:lnTo>
                      <a:pt x="365" y="614"/>
                    </a:lnTo>
                    <a:lnTo>
                      <a:pt x="370" y="605"/>
                    </a:lnTo>
                    <a:lnTo>
                      <a:pt x="374" y="596"/>
                    </a:lnTo>
                    <a:lnTo>
                      <a:pt x="377" y="590"/>
                    </a:lnTo>
                    <a:lnTo>
                      <a:pt x="381" y="586"/>
                    </a:lnTo>
                    <a:lnTo>
                      <a:pt x="383" y="579"/>
                    </a:lnTo>
                    <a:lnTo>
                      <a:pt x="388" y="574"/>
                    </a:lnTo>
                    <a:lnTo>
                      <a:pt x="392" y="564"/>
                    </a:lnTo>
                    <a:lnTo>
                      <a:pt x="396" y="560"/>
                    </a:lnTo>
                    <a:lnTo>
                      <a:pt x="399" y="555"/>
                    </a:lnTo>
                    <a:lnTo>
                      <a:pt x="403" y="550"/>
                    </a:lnTo>
                    <a:lnTo>
                      <a:pt x="406" y="542"/>
                    </a:lnTo>
                    <a:lnTo>
                      <a:pt x="410" y="538"/>
                    </a:lnTo>
                    <a:lnTo>
                      <a:pt x="414" y="534"/>
                    </a:lnTo>
                    <a:lnTo>
                      <a:pt x="420" y="529"/>
                    </a:lnTo>
                    <a:lnTo>
                      <a:pt x="424" y="524"/>
                    </a:lnTo>
                    <a:lnTo>
                      <a:pt x="428" y="520"/>
                    </a:lnTo>
                    <a:lnTo>
                      <a:pt x="435" y="519"/>
                    </a:lnTo>
                    <a:lnTo>
                      <a:pt x="440" y="513"/>
                    </a:lnTo>
                    <a:lnTo>
                      <a:pt x="445" y="509"/>
                    </a:lnTo>
                    <a:lnTo>
                      <a:pt x="453" y="504"/>
                    </a:lnTo>
                    <a:lnTo>
                      <a:pt x="460" y="497"/>
                    </a:lnTo>
                    <a:lnTo>
                      <a:pt x="461" y="496"/>
                    </a:lnTo>
                    <a:lnTo>
                      <a:pt x="469" y="493"/>
                    </a:lnTo>
                    <a:lnTo>
                      <a:pt x="476" y="486"/>
                    </a:lnTo>
                    <a:lnTo>
                      <a:pt x="480" y="482"/>
                    </a:lnTo>
                    <a:lnTo>
                      <a:pt x="487" y="480"/>
                    </a:lnTo>
                    <a:lnTo>
                      <a:pt x="491" y="476"/>
                    </a:lnTo>
                    <a:lnTo>
                      <a:pt x="497" y="471"/>
                    </a:lnTo>
                    <a:lnTo>
                      <a:pt x="502" y="468"/>
                    </a:lnTo>
                    <a:lnTo>
                      <a:pt x="506" y="464"/>
                    </a:lnTo>
                    <a:lnTo>
                      <a:pt x="512" y="459"/>
                    </a:lnTo>
                    <a:lnTo>
                      <a:pt x="516" y="460"/>
                    </a:lnTo>
                    <a:lnTo>
                      <a:pt x="520" y="456"/>
                    </a:lnTo>
                    <a:lnTo>
                      <a:pt x="525" y="450"/>
                    </a:lnTo>
                    <a:lnTo>
                      <a:pt x="531" y="448"/>
                    </a:lnTo>
                    <a:lnTo>
                      <a:pt x="535" y="443"/>
                    </a:lnTo>
                    <a:lnTo>
                      <a:pt x="541" y="438"/>
                    </a:lnTo>
                    <a:lnTo>
                      <a:pt x="545" y="434"/>
                    </a:lnTo>
                    <a:lnTo>
                      <a:pt x="553" y="434"/>
                    </a:lnTo>
                    <a:lnTo>
                      <a:pt x="557" y="430"/>
                    </a:lnTo>
                    <a:lnTo>
                      <a:pt x="563" y="424"/>
                    </a:lnTo>
                    <a:lnTo>
                      <a:pt x="569" y="423"/>
                    </a:lnTo>
                    <a:lnTo>
                      <a:pt x="573" y="419"/>
                    </a:lnTo>
                    <a:lnTo>
                      <a:pt x="579" y="413"/>
                    </a:lnTo>
                    <a:lnTo>
                      <a:pt x="584" y="410"/>
                    </a:lnTo>
                    <a:lnTo>
                      <a:pt x="589" y="406"/>
                    </a:lnTo>
                    <a:lnTo>
                      <a:pt x="595" y="399"/>
                    </a:lnTo>
                    <a:lnTo>
                      <a:pt x="600" y="395"/>
                    </a:lnTo>
                    <a:lnTo>
                      <a:pt x="606" y="388"/>
                    </a:lnTo>
                    <a:lnTo>
                      <a:pt x="611" y="384"/>
                    </a:lnTo>
                    <a:lnTo>
                      <a:pt x="616" y="379"/>
                    </a:lnTo>
                    <a:lnTo>
                      <a:pt x="624" y="379"/>
                    </a:lnTo>
                    <a:lnTo>
                      <a:pt x="628" y="375"/>
                    </a:lnTo>
                    <a:lnTo>
                      <a:pt x="634" y="369"/>
                    </a:lnTo>
                    <a:lnTo>
                      <a:pt x="638" y="365"/>
                    </a:lnTo>
                    <a:lnTo>
                      <a:pt x="642" y="361"/>
                    </a:lnTo>
                    <a:lnTo>
                      <a:pt x="646" y="357"/>
                    </a:lnTo>
                    <a:lnTo>
                      <a:pt x="649" y="346"/>
                    </a:lnTo>
                    <a:lnTo>
                      <a:pt x="654" y="340"/>
                    </a:lnTo>
                    <a:lnTo>
                      <a:pt x="660" y="332"/>
                    </a:lnTo>
                    <a:lnTo>
                      <a:pt x="664" y="328"/>
                    </a:lnTo>
                    <a:lnTo>
                      <a:pt x="668" y="324"/>
                    </a:lnTo>
                    <a:lnTo>
                      <a:pt x="670" y="317"/>
                    </a:lnTo>
                    <a:lnTo>
                      <a:pt x="674" y="310"/>
                    </a:lnTo>
                    <a:lnTo>
                      <a:pt x="678" y="306"/>
                    </a:lnTo>
                    <a:lnTo>
                      <a:pt x="682" y="297"/>
                    </a:lnTo>
                    <a:lnTo>
                      <a:pt x="685" y="291"/>
                    </a:lnTo>
                    <a:lnTo>
                      <a:pt x="689" y="287"/>
                    </a:lnTo>
                    <a:lnTo>
                      <a:pt x="692" y="279"/>
                    </a:lnTo>
                    <a:lnTo>
                      <a:pt x="698" y="272"/>
                    </a:lnTo>
                    <a:lnTo>
                      <a:pt x="701" y="266"/>
                    </a:lnTo>
                    <a:lnTo>
                      <a:pt x="705" y="262"/>
                    </a:lnTo>
                    <a:lnTo>
                      <a:pt x="707" y="255"/>
                    </a:lnTo>
                    <a:lnTo>
                      <a:pt x="711" y="246"/>
                    </a:lnTo>
                    <a:lnTo>
                      <a:pt x="716" y="240"/>
                    </a:lnTo>
                    <a:lnTo>
                      <a:pt x="719" y="235"/>
                    </a:lnTo>
                    <a:lnTo>
                      <a:pt x="720" y="228"/>
                    </a:lnTo>
                    <a:lnTo>
                      <a:pt x="724" y="224"/>
                    </a:lnTo>
                    <a:lnTo>
                      <a:pt x="730" y="218"/>
                    </a:lnTo>
                    <a:lnTo>
                      <a:pt x="730" y="210"/>
                    </a:lnTo>
                    <a:lnTo>
                      <a:pt x="737" y="203"/>
                    </a:lnTo>
                    <a:lnTo>
                      <a:pt x="740" y="198"/>
                    </a:lnTo>
                    <a:lnTo>
                      <a:pt x="744" y="194"/>
                    </a:lnTo>
                    <a:lnTo>
                      <a:pt x="746" y="185"/>
                    </a:lnTo>
                    <a:lnTo>
                      <a:pt x="752" y="177"/>
                    </a:lnTo>
                    <a:lnTo>
                      <a:pt x="753" y="170"/>
                    </a:lnTo>
                    <a:lnTo>
                      <a:pt x="756" y="165"/>
                    </a:lnTo>
                    <a:lnTo>
                      <a:pt x="759" y="154"/>
                    </a:lnTo>
                    <a:lnTo>
                      <a:pt x="762" y="148"/>
                    </a:lnTo>
                    <a:lnTo>
                      <a:pt x="767" y="140"/>
                    </a:lnTo>
                    <a:lnTo>
                      <a:pt x="767" y="135"/>
                    </a:lnTo>
                    <a:lnTo>
                      <a:pt x="768" y="131"/>
                    </a:lnTo>
                    <a:lnTo>
                      <a:pt x="763" y="122"/>
                    </a:lnTo>
                    <a:lnTo>
                      <a:pt x="759" y="118"/>
                    </a:lnTo>
                    <a:lnTo>
                      <a:pt x="757" y="117"/>
                    </a:lnTo>
                    <a:lnTo>
                      <a:pt x="752" y="111"/>
                    </a:lnTo>
                    <a:lnTo>
                      <a:pt x="748" y="107"/>
                    </a:lnTo>
                    <a:lnTo>
                      <a:pt x="744" y="103"/>
                    </a:lnTo>
                    <a:lnTo>
                      <a:pt x="740" y="99"/>
                    </a:lnTo>
                    <a:lnTo>
                      <a:pt x="736" y="95"/>
                    </a:lnTo>
                    <a:lnTo>
                      <a:pt x="731" y="91"/>
                    </a:lnTo>
                    <a:lnTo>
                      <a:pt x="729" y="88"/>
                    </a:lnTo>
                    <a:lnTo>
                      <a:pt x="723" y="83"/>
                    </a:lnTo>
                    <a:lnTo>
                      <a:pt x="719" y="78"/>
                    </a:lnTo>
                    <a:lnTo>
                      <a:pt x="716" y="76"/>
                    </a:lnTo>
                    <a:lnTo>
                      <a:pt x="711" y="70"/>
                    </a:lnTo>
                    <a:lnTo>
                      <a:pt x="710" y="69"/>
                    </a:lnTo>
                    <a:lnTo>
                      <a:pt x="704" y="63"/>
                    </a:lnTo>
                    <a:lnTo>
                      <a:pt x="700" y="59"/>
                    </a:lnTo>
                    <a:lnTo>
                      <a:pt x="697" y="57"/>
                    </a:lnTo>
                    <a:lnTo>
                      <a:pt x="693" y="52"/>
                    </a:lnTo>
                    <a:lnTo>
                      <a:pt x="692" y="51"/>
                    </a:lnTo>
                    <a:lnTo>
                      <a:pt x="686" y="46"/>
                    </a:lnTo>
                    <a:lnTo>
                      <a:pt x="682" y="41"/>
                    </a:lnTo>
                    <a:lnTo>
                      <a:pt x="681" y="40"/>
                    </a:lnTo>
                    <a:lnTo>
                      <a:pt x="677" y="36"/>
                    </a:lnTo>
                    <a:lnTo>
                      <a:pt x="673" y="32"/>
                    </a:lnTo>
                    <a:lnTo>
                      <a:pt x="667" y="26"/>
                    </a:lnTo>
                    <a:lnTo>
                      <a:pt x="663" y="22"/>
                    </a:lnTo>
                    <a:lnTo>
                      <a:pt x="659" y="18"/>
                    </a:lnTo>
                    <a:lnTo>
                      <a:pt x="655" y="14"/>
                    </a:lnTo>
                    <a:lnTo>
                      <a:pt x="651" y="10"/>
                    </a:lnTo>
                    <a:lnTo>
                      <a:pt x="648" y="7"/>
                    </a:lnTo>
                    <a:lnTo>
                      <a:pt x="655" y="0"/>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solidFill>
                    <a:prstClr val="black"/>
                  </a:solidFill>
                  <a:latin typeface="Calibri" panose="020F0502020204030204"/>
                </a:endParaRPr>
              </a:p>
            </p:txBody>
          </p:sp>
        </p:grpSp>
        <p:sp>
          <p:nvSpPr>
            <p:cNvPr id="325" name="AutoShape 816">
              <a:extLst>
                <a:ext uri="{FF2B5EF4-FFF2-40B4-BE49-F238E27FC236}">
                  <a16:creationId xmlns:a16="http://schemas.microsoft.com/office/drawing/2014/main" id="{1FDAD0A3-2950-4722-9A4D-F495A3645B15}"/>
                </a:ext>
              </a:extLst>
            </p:cNvPr>
            <p:cNvSpPr>
              <a:spLocks noChangeArrowheads="1"/>
            </p:cNvSpPr>
            <p:nvPr/>
          </p:nvSpPr>
          <p:spPr bwMode="auto">
            <a:xfrm rot="2700000">
              <a:off x="3050" y="2347"/>
              <a:ext cx="225" cy="74"/>
            </a:xfrm>
            <a:prstGeom prst="roundRect">
              <a:avLst>
                <a:gd name="adj" fmla="val 12477"/>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26" name="AutoShape 817">
              <a:extLst>
                <a:ext uri="{FF2B5EF4-FFF2-40B4-BE49-F238E27FC236}">
                  <a16:creationId xmlns:a16="http://schemas.microsoft.com/office/drawing/2014/main" id="{B69E2E56-3425-47D4-8899-7459E78D28B1}"/>
                </a:ext>
              </a:extLst>
            </p:cNvPr>
            <p:cNvSpPr>
              <a:spLocks noChangeArrowheads="1"/>
            </p:cNvSpPr>
            <p:nvPr/>
          </p:nvSpPr>
          <p:spPr bwMode="auto">
            <a:xfrm rot="2700000">
              <a:off x="2892" y="2419"/>
              <a:ext cx="287" cy="184"/>
            </a:xfrm>
            <a:prstGeom prst="roundRect">
              <a:avLst>
                <a:gd name="adj" fmla="val 5727"/>
              </a:avLst>
            </a:prstGeom>
            <a:solidFill>
              <a:srgbClr val="99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27" name="AutoShape 818">
              <a:extLst>
                <a:ext uri="{FF2B5EF4-FFF2-40B4-BE49-F238E27FC236}">
                  <a16:creationId xmlns:a16="http://schemas.microsoft.com/office/drawing/2014/main" id="{A0976CAF-D815-4945-A8E1-0525C606327B}"/>
                </a:ext>
              </a:extLst>
            </p:cNvPr>
            <p:cNvSpPr>
              <a:spLocks noChangeArrowheads="1"/>
            </p:cNvSpPr>
            <p:nvPr/>
          </p:nvSpPr>
          <p:spPr bwMode="auto">
            <a:xfrm rot="2700000">
              <a:off x="2580" y="2562"/>
              <a:ext cx="287" cy="522"/>
            </a:xfrm>
            <a:prstGeom prst="roundRect">
              <a:avLst>
                <a:gd name="adj" fmla="val 5727"/>
              </a:avLst>
            </a:prstGeom>
            <a:solidFill>
              <a:srgbClr val="03219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28" name="Oval 819">
              <a:extLst>
                <a:ext uri="{FF2B5EF4-FFF2-40B4-BE49-F238E27FC236}">
                  <a16:creationId xmlns:a16="http://schemas.microsoft.com/office/drawing/2014/main" id="{5CFDDA0F-526F-4F18-9228-4468668DF00F}"/>
                </a:ext>
              </a:extLst>
            </p:cNvPr>
            <p:cNvSpPr>
              <a:spLocks noChangeArrowheads="1"/>
            </p:cNvSpPr>
            <p:nvPr/>
          </p:nvSpPr>
          <p:spPr bwMode="auto">
            <a:xfrm rot="2700000">
              <a:off x="3134" y="2393"/>
              <a:ext cx="33" cy="35"/>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29" name="AutoShape 820">
              <a:extLst>
                <a:ext uri="{FF2B5EF4-FFF2-40B4-BE49-F238E27FC236}">
                  <a16:creationId xmlns:a16="http://schemas.microsoft.com/office/drawing/2014/main" id="{E43ECB79-A890-444A-BBA1-26E8D0A2598F}"/>
                </a:ext>
              </a:extLst>
            </p:cNvPr>
            <p:cNvSpPr>
              <a:spLocks noChangeArrowheads="1"/>
            </p:cNvSpPr>
            <p:nvPr/>
          </p:nvSpPr>
          <p:spPr bwMode="auto">
            <a:xfrm rot="2700000">
              <a:off x="2790" y="2610"/>
              <a:ext cx="69"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0" name="AutoShape 821">
              <a:extLst>
                <a:ext uri="{FF2B5EF4-FFF2-40B4-BE49-F238E27FC236}">
                  <a16:creationId xmlns:a16="http://schemas.microsoft.com/office/drawing/2014/main" id="{EC601716-AD6F-4842-9325-0A1510A4B0AD}"/>
                </a:ext>
              </a:extLst>
            </p:cNvPr>
            <p:cNvSpPr>
              <a:spLocks noChangeArrowheads="1"/>
            </p:cNvSpPr>
            <p:nvPr/>
          </p:nvSpPr>
          <p:spPr bwMode="auto">
            <a:xfrm rot="2700000">
              <a:off x="2880" y="2700"/>
              <a:ext cx="70"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1" name="AutoShape 822">
              <a:extLst>
                <a:ext uri="{FF2B5EF4-FFF2-40B4-BE49-F238E27FC236}">
                  <a16:creationId xmlns:a16="http://schemas.microsoft.com/office/drawing/2014/main" id="{BDA7F213-75DE-426C-8EC8-229FE555EF04}"/>
                </a:ext>
              </a:extLst>
            </p:cNvPr>
            <p:cNvSpPr>
              <a:spLocks noChangeArrowheads="1"/>
            </p:cNvSpPr>
            <p:nvPr/>
          </p:nvSpPr>
          <p:spPr bwMode="auto">
            <a:xfrm rot="2700000">
              <a:off x="2731" y="2665"/>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2" name="AutoShape 823">
              <a:extLst>
                <a:ext uri="{FF2B5EF4-FFF2-40B4-BE49-F238E27FC236}">
                  <a16:creationId xmlns:a16="http://schemas.microsoft.com/office/drawing/2014/main" id="{82281F22-F895-4416-BDCD-7EEC0ABF2E0F}"/>
                </a:ext>
              </a:extLst>
            </p:cNvPr>
            <p:cNvSpPr>
              <a:spLocks noChangeArrowheads="1"/>
            </p:cNvSpPr>
            <p:nvPr/>
          </p:nvSpPr>
          <p:spPr bwMode="auto">
            <a:xfrm rot="2700000">
              <a:off x="2791" y="2727"/>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3" name="AutoShape 824">
              <a:extLst>
                <a:ext uri="{FF2B5EF4-FFF2-40B4-BE49-F238E27FC236}">
                  <a16:creationId xmlns:a16="http://schemas.microsoft.com/office/drawing/2014/main" id="{1271D6D0-05BD-4652-BF9A-62958FAFBF20}"/>
                </a:ext>
              </a:extLst>
            </p:cNvPr>
            <p:cNvSpPr>
              <a:spLocks noChangeArrowheads="1"/>
            </p:cNvSpPr>
            <p:nvPr/>
          </p:nvSpPr>
          <p:spPr bwMode="auto">
            <a:xfrm rot="2700000">
              <a:off x="2855" y="2787"/>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4" name="AutoShape 825">
              <a:extLst>
                <a:ext uri="{FF2B5EF4-FFF2-40B4-BE49-F238E27FC236}">
                  <a16:creationId xmlns:a16="http://schemas.microsoft.com/office/drawing/2014/main" id="{A0F6FD03-D3DC-4909-9C17-92ACAF488900}"/>
                </a:ext>
              </a:extLst>
            </p:cNvPr>
            <p:cNvSpPr>
              <a:spLocks noChangeArrowheads="1"/>
            </p:cNvSpPr>
            <p:nvPr/>
          </p:nvSpPr>
          <p:spPr bwMode="auto">
            <a:xfrm rot="2700000">
              <a:off x="2686" y="2710"/>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5" name="AutoShape 826">
              <a:extLst>
                <a:ext uri="{FF2B5EF4-FFF2-40B4-BE49-F238E27FC236}">
                  <a16:creationId xmlns:a16="http://schemas.microsoft.com/office/drawing/2014/main" id="{307BF23F-F7B1-4293-93EB-CAD88E152325}"/>
                </a:ext>
              </a:extLst>
            </p:cNvPr>
            <p:cNvSpPr>
              <a:spLocks noChangeArrowheads="1"/>
            </p:cNvSpPr>
            <p:nvPr/>
          </p:nvSpPr>
          <p:spPr bwMode="auto">
            <a:xfrm rot="2700000">
              <a:off x="2746" y="2772"/>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6" name="AutoShape 827">
              <a:extLst>
                <a:ext uri="{FF2B5EF4-FFF2-40B4-BE49-F238E27FC236}">
                  <a16:creationId xmlns:a16="http://schemas.microsoft.com/office/drawing/2014/main" id="{5EB6FCE4-235B-47B5-A847-84A93E0C34D8}"/>
                </a:ext>
              </a:extLst>
            </p:cNvPr>
            <p:cNvSpPr>
              <a:spLocks noChangeArrowheads="1"/>
            </p:cNvSpPr>
            <p:nvPr/>
          </p:nvSpPr>
          <p:spPr bwMode="auto">
            <a:xfrm rot="2700000">
              <a:off x="2810" y="2832"/>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7" name="AutoShape 828">
              <a:extLst>
                <a:ext uri="{FF2B5EF4-FFF2-40B4-BE49-F238E27FC236}">
                  <a16:creationId xmlns:a16="http://schemas.microsoft.com/office/drawing/2014/main" id="{8891487E-DD59-4BD9-B0FC-6CCCEFA6E243}"/>
                </a:ext>
              </a:extLst>
            </p:cNvPr>
            <p:cNvSpPr>
              <a:spLocks noChangeArrowheads="1"/>
            </p:cNvSpPr>
            <p:nvPr/>
          </p:nvSpPr>
          <p:spPr bwMode="auto">
            <a:xfrm rot="2700000">
              <a:off x="2647" y="2752"/>
              <a:ext cx="42"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8" name="AutoShape 829">
              <a:extLst>
                <a:ext uri="{FF2B5EF4-FFF2-40B4-BE49-F238E27FC236}">
                  <a16:creationId xmlns:a16="http://schemas.microsoft.com/office/drawing/2014/main" id="{FFC8B77A-F69E-4CBC-B2CD-6156F564EF1F}"/>
                </a:ext>
              </a:extLst>
            </p:cNvPr>
            <p:cNvSpPr>
              <a:spLocks noChangeArrowheads="1"/>
            </p:cNvSpPr>
            <p:nvPr/>
          </p:nvSpPr>
          <p:spPr bwMode="auto">
            <a:xfrm rot="2700000">
              <a:off x="2706" y="2813"/>
              <a:ext cx="45"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9" name="AutoShape 830">
              <a:extLst>
                <a:ext uri="{FF2B5EF4-FFF2-40B4-BE49-F238E27FC236}">
                  <a16:creationId xmlns:a16="http://schemas.microsoft.com/office/drawing/2014/main" id="{054CFC27-1F4E-4DDC-B71A-586DD98356CD}"/>
                </a:ext>
              </a:extLst>
            </p:cNvPr>
            <p:cNvSpPr>
              <a:spLocks noChangeArrowheads="1"/>
            </p:cNvSpPr>
            <p:nvPr/>
          </p:nvSpPr>
          <p:spPr bwMode="auto">
            <a:xfrm rot="2700000">
              <a:off x="2770" y="2873"/>
              <a:ext cx="37"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0" name="AutoShape 831">
              <a:extLst>
                <a:ext uri="{FF2B5EF4-FFF2-40B4-BE49-F238E27FC236}">
                  <a16:creationId xmlns:a16="http://schemas.microsoft.com/office/drawing/2014/main" id="{0325B484-AEFD-4F27-8009-CEF90184DF5A}"/>
                </a:ext>
              </a:extLst>
            </p:cNvPr>
            <p:cNvSpPr>
              <a:spLocks noChangeArrowheads="1"/>
            </p:cNvSpPr>
            <p:nvPr/>
          </p:nvSpPr>
          <p:spPr bwMode="auto">
            <a:xfrm rot="2700000">
              <a:off x="2602" y="2795"/>
              <a:ext cx="42"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1" name="AutoShape 832">
              <a:extLst>
                <a:ext uri="{FF2B5EF4-FFF2-40B4-BE49-F238E27FC236}">
                  <a16:creationId xmlns:a16="http://schemas.microsoft.com/office/drawing/2014/main" id="{34BF7A49-BB5E-465A-AF63-A0564FEF1EC1}"/>
                </a:ext>
              </a:extLst>
            </p:cNvPr>
            <p:cNvSpPr>
              <a:spLocks noChangeArrowheads="1"/>
            </p:cNvSpPr>
            <p:nvPr/>
          </p:nvSpPr>
          <p:spPr bwMode="auto">
            <a:xfrm rot="2700000">
              <a:off x="2662" y="2857"/>
              <a:ext cx="45"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2" name="AutoShape 833">
              <a:extLst>
                <a:ext uri="{FF2B5EF4-FFF2-40B4-BE49-F238E27FC236}">
                  <a16:creationId xmlns:a16="http://schemas.microsoft.com/office/drawing/2014/main" id="{78E2C62F-1797-48E7-8C62-4D592922CC88}"/>
                </a:ext>
              </a:extLst>
            </p:cNvPr>
            <p:cNvSpPr>
              <a:spLocks noChangeArrowheads="1"/>
            </p:cNvSpPr>
            <p:nvPr/>
          </p:nvSpPr>
          <p:spPr bwMode="auto">
            <a:xfrm rot="2700000">
              <a:off x="2726" y="2917"/>
              <a:ext cx="37" cy="35"/>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3" name="AutoShape 834">
              <a:extLst>
                <a:ext uri="{FF2B5EF4-FFF2-40B4-BE49-F238E27FC236}">
                  <a16:creationId xmlns:a16="http://schemas.microsoft.com/office/drawing/2014/main" id="{A03A88ED-4B49-4D38-8891-3AE444960D07}"/>
                </a:ext>
              </a:extLst>
            </p:cNvPr>
            <p:cNvSpPr>
              <a:spLocks noChangeArrowheads="1"/>
            </p:cNvSpPr>
            <p:nvPr/>
          </p:nvSpPr>
          <p:spPr bwMode="auto">
            <a:xfrm rot="2700000">
              <a:off x="2566" y="2828"/>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4" name="AutoShape 835">
              <a:extLst>
                <a:ext uri="{FF2B5EF4-FFF2-40B4-BE49-F238E27FC236}">
                  <a16:creationId xmlns:a16="http://schemas.microsoft.com/office/drawing/2014/main" id="{4442B945-7F87-4391-9D7A-AD3B8921EF7D}"/>
                </a:ext>
              </a:extLst>
            </p:cNvPr>
            <p:cNvSpPr>
              <a:spLocks noChangeArrowheads="1"/>
            </p:cNvSpPr>
            <p:nvPr/>
          </p:nvSpPr>
          <p:spPr bwMode="auto">
            <a:xfrm rot="2700000">
              <a:off x="2609" y="2870"/>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5" name="AutoShape 836">
              <a:extLst>
                <a:ext uri="{FF2B5EF4-FFF2-40B4-BE49-F238E27FC236}">
                  <a16:creationId xmlns:a16="http://schemas.microsoft.com/office/drawing/2014/main" id="{23EC725F-F43E-4B7A-A6B2-BE3C4F86B6BA}"/>
                </a:ext>
              </a:extLst>
            </p:cNvPr>
            <p:cNvSpPr>
              <a:spLocks noChangeArrowheads="1"/>
            </p:cNvSpPr>
            <p:nvPr/>
          </p:nvSpPr>
          <p:spPr bwMode="auto">
            <a:xfrm rot="2700000">
              <a:off x="2656" y="2917"/>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6" name="AutoShape 837">
              <a:extLst>
                <a:ext uri="{FF2B5EF4-FFF2-40B4-BE49-F238E27FC236}">
                  <a16:creationId xmlns:a16="http://schemas.microsoft.com/office/drawing/2014/main" id="{45461CF6-BF82-4EC4-AEF6-4A53AAE95FF4}"/>
                </a:ext>
              </a:extLst>
            </p:cNvPr>
            <p:cNvSpPr>
              <a:spLocks noChangeArrowheads="1"/>
            </p:cNvSpPr>
            <p:nvPr/>
          </p:nvSpPr>
          <p:spPr bwMode="auto">
            <a:xfrm rot="2700000">
              <a:off x="2698" y="2959"/>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7" name="AutoShape 838">
              <a:extLst>
                <a:ext uri="{FF2B5EF4-FFF2-40B4-BE49-F238E27FC236}">
                  <a16:creationId xmlns:a16="http://schemas.microsoft.com/office/drawing/2014/main" id="{32AD9B75-D0D7-430F-AEA9-53D341F789E7}"/>
                </a:ext>
              </a:extLst>
            </p:cNvPr>
            <p:cNvSpPr>
              <a:spLocks noChangeArrowheads="1"/>
            </p:cNvSpPr>
            <p:nvPr/>
          </p:nvSpPr>
          <p:spPr bwMode="auto">
            <a:xfrm rot="2700000">
              <a:off x="2524" y="2871"/>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8" name="AutoShape 839">
              <a:extLst>
                <a:ext uri="{FF2B5EF4-FFF2-40B4-BE49-F238E27FC236}">
                  <a16:creationId xmlns:a16="http://schemas.microsoft.com/office/drawing/2014/main" id="{ED0B61C1-40BB-4AB7-8039-357BD3FFEB85}"/>
                </a:ext>
              </a:extLst>
            </p:cNvPr>
            <p:cNvSpPr>
              <a:spLocks noChangeArrowheads="1"/>
            </p:cNvSpPr>
            <p:nvPr/>
          </p:nvSpPr>
          <p:spPr bwMode="auto">
            <a:xfrm rot="2700000">
              <a:off x="2567" y="291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9" name="AutoShape 840">
              <a:extLst>
                <a:ext uri="{FF2B5EF4-FFF2-40B4-BE49-F238E27FC236}">
                  <a16:creationId xmlns:a16="http://schemas.microsoft.com/office/drawing/2014/main" id="{E9EC7CAE-B397-49BF-859F-CB56AED8DDC1}"/>
                </a:ext>
              </a:extLst>
            </p:cNvPr>
            <p:cNvSpPr>
              <a:spLocks noChangeArrowheads="1"/>
            </p:cNvSpPr>
            <p:nvPr/>
          </p:nvSpPr>
          <p:spPr bwMode="auto">
            <a:xfrm rot="2700000">
              <a:off x="2613" y="2960"/>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50" name="AutoShape 841">
              <a:extLst>
                <a:ext uri="{FF2B5EF4-FFF2-40B4-BE49-F238E27FC236}">
                  <a16:creationId xmlns:a16="http://schemas.microsoft.com/office/drawing/2014/main" id="{8A8C1CDC-A6D3-40B9-BB47-7368F99D1801}"/>
                </a:ext>
              </a:extLst>
            </p:cNvPr>
            <p:cNvSpPr>
              <a:spLocks noChangeArrowheads="1"/>
            </p:cNvSpPr>
            <p:nvPr/>
          </p:nvSpPr>
          <p:spPr bwMode="auto">
            <a:xfrm rot="2700000">
              <a:off x="2656" y="300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51" name="AutoShape 842">
              <a:extLst>
                <a:ext uri="{FF2B5EF4-FFF2-40B4-BE49-F238E27FC236}">
                  <a16:creationId xmlns:a16="http://schemas.microsoft.com/office/drawing/2014/main" id="{06414A6C-E6C0-4412-AD4E-9CE713E321E0}"/>
                </a:ext>
              </a:extLst>
            </p:cNvPr>
            <p:cNvSpPr>
              <a:spLocks noChangeArrowheads="1"/>
            </p:cNvSpPr>
            <p:nvPr/>
          </p:nvSpPr>
          <p:spPr bwMode="auto">
            <a:xfrm rot="2700000">
              <a:off x="2479" y="2916"/>
              <a:ext cx="33" cy="35"/>
            </a:xfrm>
            <a:prstGeom prst="roundRect">
              <a:avLst>
                <a:gd name="adj" fmla="val 37477"/>
              </a:avLst>
            </a:prstGeom>
            <a:solidFill>
              <a:srgbClr val="FF9933"/>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52" name="AutoShape 843">
              <a:extLst>
                <a:ext uri="{FF2B5EF4-FFF2-40B4-BE49-F238E27FC236}">
                  <a16:creationId xmlns:a16="http://schemas.microsoft.com/office/drawing/2014/main" id="{1E423168-0650-487F-905B-CBBA7D02D314}"/>
                </a:ext>
              </a:extLst>
            </p:cNvPr>
            <p:cNvSpPr>
              <a:spLocks noChangeArrowheads="1"/>
            </p:cNvSpPr>
            <p:nvPr/>
          </p:nvSpPr>
          <p:spPr bwMode="auto">
            <a:xfrm rot="2700000">
              <a:off x="2522" y="2958"/>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53" name="AutoShape 844">
              <a:extLst>
                <a:ext uri="{FF2B5EF4-FFF2-40B4-BE49-F238E27FC236}">
                  <a16:creationId xmlns:a16="http://schemas.microsoft.com/office/drawing/2014/main" id="{5FCE739E-94B7-4EAF-8984-3FD46CF4FF71}"/>
                </a:ext>
              </a:extLst>
            </p:cNvPr>
            <p:cNvSpPr>
              <a:spLocks noChangeArrowheads="1"/>
            </p:cNvSpPr>
            <p:nvPr/>
          </p:nvSpPr>
          <p:spPr bwMode="auto">
            <a:xfrm rot="2700000">
              <a:off x="2569" y="3005"/>
              <a:ext cx="33"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54" name="AutoShape 845">
              <a:extLst>
                <a:ext uri="{FF2B5EF4-FFF2-40B4-BE49-F238E27FC236}">
                  <a16:creationId xmlns:a16="http://schemas.microsoft.com/office/drawing/2014/main" id="{C027A565-5371-4F91-AC40-C3886E98FB70}"/>
                </a:ext>
              </a:extLst>
            </p:cNvPr>
            <p:cNvSpPr>
              <a:spLocks noChangeArrowheads="1"/>
            </p:cNvSpPr>
            <p:nvPr/>
          </p:nvSpPr>
          <p:spPr bwMode="auto">
            <a:xfrm rot="2700000">
              <a:off x="2611" y="3047"/>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grpSp>
      <p:sp>
        <p:nvSpPr>
          <p:cNvPr id="357" name="二等辺三角形 7172">
            <a:extLst>
              <a:ext uri="{FF2B5EF4-FFF2-40B4-BE49-F238E27FC236}">
                <a16:creationId xmlns:a16="http://schemas.microsoft.com/office/drawing/2014/main" id="{C74E4B1A-62CB-4963-9B85-F497F874C981}"/>
              </a:ext>
            </a:extLst>
          </p:cNvPr>
          <p:cNvSpPr>
            <a:spLocks noChangeArrowheads="1"/>
          </p:cNvSpPr>
          <p:nvPr/>
        </p:nvSpPr>
        <p:spPr bwMode="auto">
          <a:xfrm rot="16991479" flipH="1">
            <a:off x="6576329" y="2106869"/>
            <a:ext cx="254122" cy="226517"/>
          </a:xfrm>
          <a:prstGeom prst="triangle">
            <a:avLst>
              <a:gd name="adj" fmla="val 92281"/>
            </a:avLst>
          </a:prstGeom>
          <a:solidFill>
            <a:srgbClr val="FFFF00">
              <a:alpha val="50195"/>
            </a:srgbClr>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defRPr/>
            </a:pPr>
            <a:endParaRPr kumimoji="1" lang="en-SG" altLang="en-US" sz="1351" b="1">
              <a:solidFill>
                <a:prstClr val="black"/>
              </a:solidFill>
              <a:latin typeface="Tahoma" panose="020B0604030504040204" pitchFamily="34" charset="0"/>
              <a:ea typeface="Tahoma" panose="020B0604030504040204" pitchFamily="34" charset="0"/>
              <a:cs typeface="Tahoma" panose="020B0604030504040204" pitchFamily="34" charset="0"/>
            </a:endParaRPr>
          </a:p>
        </p:txBody>
      </p:sp>
      <p:pic>
        <p:nvPicPr>
          <p:cNvPr id="358" name="Picture 357">
            <a:extLst>
              <a:ext uri="{FF2B5EF4-FFF2-40B4-BE49-F238E27FC236}">
                <a16:creationId xmlns:a16="http://schemas.microsoft.com/office/drawing/2014/main" id="{CCC88E74-C2FE-4BE7-8C6F-84F06CD0E837}"/>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16019" b="88704" l="28958" r="71823"/>
                    </a14:imgEffect>
                  </a14:imgLayer>
                </a14:imgProps>
              </a:ext>
            </a:extLst>
          </a:blip>
          <a:srcRect l="27856" t="8121" r="27299" b="12294"/>
          <a:stretch/>
        </p:blipFill>
        <p:spPr>
          <a:xfrm>
            <a:off x="6331196" y="2970966"/>
            <a:ext cx="696479" cy="632503"/>
          </a:xfrm>
          <a:prstGeom prst="rect">
            <a:avLst/>
          </a:prstGeom>
        </p:spPr>
      </p:pic>
      <p:cxnSp>
        <p:nvCxnSpPr>
          <p:cNvPr id="359" name="Straight Arrow Connector 358">
            <a:extLst>
              <a:ext uri="{FF2B5EF4-FFF2-40B4-BE49-F238E27FC236}">
                <a16:creationId xmlns:a16="http://schemas.microsoft.com/office/drawing/2014/main" id="{694AAE15-EF71-4FD3-82FE-9EECFCA74714}"/>
              </a:ext>
            </a:extLst>
          </p:cNvPr>
          <p:cNvCxnSpPr>
            <a:cxnSpLocks/>
          </p:cNvCxnSpPr>
          <p:nvPr/>
        </p:nvCxnSpPr>
        <p:spPr>
          <a:xfrm>
            <a:off x="6770524" y="2704822"/>
            <a:ext cx="1975" cy="37010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2EDA6018-BFA2-4750-9444-88E958D96726}"/>
              </a:ext>
            </a:extLst>
          </p:cNvPr>
          <p:cNvSpPr/>
          <p:nvPr/>
        </p:nvSpPr>
        <p:spPr>
          <a:xfrm>
            <a:off x="5991478" y="2601614"/>
            <a:ext cx="845077" cy="548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sz="1000" dirty="0">
                <a:solidFill>
                  <a:sysClr val="windowText" lastClr="000000"/>
                </a:solidFill>
                <a:latin typeface="Arial" panose="020B0604020202020204" pitchFamily="34" charset="0"/>
                <a:cs typeface="Arial" panose="020B0604020202020204" pitchFamily="34" charset="0"/>
              </a:rPr>
              <a:t>Direct print stock card</a:t>
            </a:r>
          </a:p>
        </p:txBody>
      </p:sp>
      <p:grpSp>
        <p:nvGrpSpPr>
          <p:cNvPr id="364" name="Group 297">
            <a:extLst>
              <a:ext uri="{FF2B5EF4-FFF2-40B4-BE49-F238E27FC236}">
                <a16:creationId xmlns:a16="http://schemas.microsoft.com/office/drawing/2014/main" id="{5DF3FF57-2C1F-424E-BED4-FA1F73948E76}"/>
              </a:ext>
            </a:extLst>
          </p:cNvPr>
          <p:cNvGrpSpPr>
            <a:grpSpLocks/>
          </p:cNvGrpSpPr>
          <p:nvPr/>
        </p:nvGrpSpPr>
        <p:grpSpPr bwMode="auto">
          <a:xfrm rot="5400000">
            <a:off x="9504568" y="5165828"/>
            <a:ext cx="438241" cy="497870"/>
            <a:chOff x="4239272" y="4596799"/>
            <a:chExt cx="1499664" cy="1866627"/>
          </a:xfrm>
        </p:grpSpPr>
        <p:grpSp>
          <p:nvGrpSpPr>
            <p:cNvPr id="365" name="Group 364">
              <a:extLst>
                <a:ext uri="{FF2B5EF4-FFF2-40B4-BE49-F238E27FC236}">
                  <a16:creationId xmlns:a16="http://schemas.microsoft.com/office/drawing/2014/main" id="{2C420DD9-6FF8-4641-8905-54B3BF7AA1B0}"/>
                </a:ext>
              </a:extLst>
            </p:cNvPr>
            <p:cNvGrpSpPr>
              <a:grpSpLocks/>
            </p:cNvGrpSpPr>
            <p:nvPr/>
          </p:nvGrpSpPr>
          <p:grpSpPr bwMode="auto">
            <a:xfrm rot="-5400000">
              <a:off x="4055790" y="4780281"/>
              <a:ext cx="1866627" cy="1499664"/>
              <a:chOff x="1907236" y="2765397"/>
              <a:chExt cx="1511457" cy="1339701"/>
            </a:xfrm>
          </p:grpSpPr>
          <p:sp>
            <p:nvSpPr>
              <p:cNvPr id="368" name="Flowchart: Stored Data 367">
                <a:extLst>
                  <a:ext uri="{FF2B5EF4-FFF2-40B4-BE49-F238E27FC236}">
                    <a16:creationId xmlns:a16="http://schemas.microsoft.com/office/drawing/2014/main" id="{FE61A7FB-2BAA-4827-ACDC-B606F4B0859B}"/>
                  </a:ext>
                </a:extLst>
              </p:cNvPr>
              <p:cNvSpPr/>
              <p:nvPr/>
            </p:nvSpPr>
            <p:spPr>
              <a:xfrm rot="11106135" flipH="1">
                <a:off x="2006250" y="3149929"/>
                <a:ext cx="148979"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69" name="Flowchart: Stored Data 368">
                <a:extLst>
                  <a:ext uri="{FF2B5EF4-FFF2-40B4-BE49-F238E27FC236}">
                    <a16:creationId xmlns:a16="http://schemas.microsoft.com/office/drawing/2014/main" id="{0DB34BCE-C079-45F8-9530-D4D100E947EA}"/>
                  </a:ext>
                </a:extLst>
              </p:cNvPr>
              <p:cNvSpPr/>
              <p:nvPr/>
            </p:nvSpPr>
            <p:spPr>
              <a:xfrm rot="11106135">
                <a:off x="2966919" y="3177877"/>
                <a:ext cx="169532"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latin typeface="Calibri" pitchFamily="34" charset="0"/>
                  <a:ea typeface="游ゴシック" panose="020B0400000000000000" pitchFamily="34" charset="-128"/>
                  <a:cs typeface="Arial" pitchFamily="34" charset="0"/>
                </a:endParaRPr>
              </a:p>
            </p:txBody>
          </p:sp>
          <p:sp>
            <p:nvSpPr>
              <p:cNvPr id="370" name="Flowchart: Stored Data 369">
                <a:extLst>
                  <a:ext uri="{FF2B5EF4-FFF2-40B4-BE49-F238E27FC236}">
                    <a16:creationId xmlns:a16="http://schemas.microsoft.com/office/drawing/2014/main" id="{76897F2F-0668-4B95-93B6-345B6C984D17}"/>
                  </a:ext>
                </a:extLst>
              </p:cNvPr>
              <p:cNvSpPr/>
              <p:nvPr/>
            </p:nvSpPr>
            <p:spPr>
              <a:xfrm rot="12403155">
                <a:off x="2797391" y="3474098"/>
                <a:ext cx="287687" cy="408008"/>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71" name="Flowchart: Stored Data 370">
                <a:extLst>
                  <a:ext uri="{FF2B5EF4-FFF2-40B4-BE49-F238E27FC236}">
                    <a16:creationId xmlns:a16="http://schemas.microsoft.com/office/drawing/2014/main" id="{CBCB22FC-9D4A-4372-96F0-F77236FE6F47}"/>
                  </a:ext>
                </a:extLst>
              </p:cNvPr>
              <p:cNvSpPr/>
              <p:nvPr/>
            </p:nvSpPr>
            <p:spPr>
              <a:xfrm rot="20416186">
                <a:off x="2006250" y="3462920"/>
                <a:ext cx="287687" cy="435952"/>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72" name="Oval 371">
                <a:extLst>
                  <a:ext uri="{FF2B5EF4-FFF2-40B4-BE49-F238E27FC236}">
                    <a16:creationId xmlns:a16="http://schemas.microsoft.com/office/drawing/2014/main" id="{DA68E7EF-EB3E-4429-98ED-15E291B699E2}"/>
                  </a:ext>
                </a:extLst>
              </p:cNvPr>
              <p:cNvSpPr/>
              <p:nvPr/>
            </p:nvSpPr>
            <p:spPr>
              <a:xfrm>
                <a:off x="2093584" y="3569118"/>
                <a:ext cx="873336" cy="535980"/>
              </a:xfrm>
              <a:prstGeom prst="ellips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dirty="0">
                  <a:solidFill>
                    <a:srgbClr val="FFFFFF"/>
                  </a:solidFill>
                  <a:ea typeface="游ゴシック" panose="020B0400000000000000" pitchFamily="34" charset="-128"/>
                </a:endParaRPr>
              </a:p>
            </p:txBody>
          </p:sp>
          <p:sp>
            <p:nvSpPr>
              <p:cNvPr id="373" name="Oval 372">
                <a:extLst>
                  <a:ext uri="{FF2B5EF4-FFF2-40B4-BE49-F238E27FC236}">
                    <a16:creationId xmlns:a16="http://schemas.microsoft.com/office/drawing/2014/main" id="{1C3F2620-6002-4334-A3F6-BA7869697AEC}"/>
                  </a:ext>
                </a:extLst>
              </p:cNvPr>
              <p:cNvSpPr/>
              <p:nvPr/>
            </p:nvSpPr>
            <p:spPr>
              <a:xfrm>
                <a:off x="2293938" y="3502046"/>
                <a:ext cx="472629" cy="475074"/>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dirty="0">
                  <a:solidFill>
                    <a:srgbClr val="FFFFFF"/>
                  </a:solidFill>
                  <a:ea typeface="游ゴシック" panose="020B0400000000000000" pitchFamily="34" charset="-128"/>
                </a:endParaRPr>
              </a:p>
            </p:txBody>
          </p:sp>
          <p:pic>
            <p:nvPicPr>
              <p:cNvPr id="374" name="Picture 2">
                <a:extLst>
                  <a:ext uri="{FF2B5EF4-FFF2-40B4-BE49-F238E27FC236}">
                    <a16:creationId xmlns:a16="http://schemas.microsoft.com/office/drawing/2014/main" id="{2E5785B7-5C8D-4A7D-A4F9-EE27C1FE80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9093" y="2873977"/>
                <a:ext cx="609600" cy="87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5" name="Picture 3">
                <a:extLst>
                  <a:ext uri="{FF2B5EF4-FFF2-40B4-BE49-F238E27FC236}">
                    <a16:creationId xmlns:a16="http://schemas.microsoft.com/office/drawing/2014/main" id="{828421D7-6C4B-426A-8411-2A78C8017B0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7236" y="2765397"/>
                <a:ext cx="375290" cy="672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6" name="Oval 365">
              <a:extLst>
                <a:ext uri="{FF2B5EF4-FFF2-40B4-BE49-F238E27FC236}">
                  <a16:creationId xmlns:a16="http://schemas.microsoft.com/office/drawing/2014/main" id="{B30C84D9-81C3-4DF5-A928-62A83AD9B763}"/>
                </a:ext>
              </a:extLst>
            </p:cNvPr>
            <p:cNvSpPr/>
            <p:nvPr/>
          </p:nvSpPr>
          <p:spPr>
            <a:xfrm rot="5400000">
              <a:off x="5186579" y="5506179"/>
              <a:ext cx="348943" cy="356621"/>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67" name="Moon 366">
              <a:extLst>
                <a:ext uri="{FF2B5EF4-FFF2-40B4-BE49-F238E27FC236}">
                  <a16:creationId xmlns:a16="http://schemas.microsoft.com/office/drawing/2014/main" id="{F13C8646-423E-4EDE-B3F9-7FB081E9D3FD}"/>
                </a:ext>
              </a:extLst>
            </p:cNvPr>
            <p:cNvSpPr/>
            <p:nvPr/>
          </p:nvSpPr>
          <p:spPr>
            <a:xfrm>
              <a:off x="4975468" y="5464088"/>
              <a:ext cx="187694" cy="456801"/>
            </a:xfrm>
            <a:prstGeom prst="moon">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grpSp>
      <p:sp>
        <p:nvSpPr>
          <p:cNvPr id="376" name="Rectangle 375">
            <a:extLst>
              <a:ext uri="{FF2B5EF4-FFF2-40B4-BE49-F238E27FC236}">
                <a16:creationId xmlns:a16="http://schemas.microsoft.com/office/drawing/2014/main" id="{732B1503-131F-4F4D-97DA-AB8E0B2AA2A8}"/>
              </a:ext>
            </a:extLst>
          </p:cNvPr>
          <p:cNvSpPr/>
          <p:nvPr/>
        </p:nvSpPr>
        <p:spPr>
          <a:xfrm>
            <a:off x="6080620" y="2103402"/>
            <a:ext cx="558486" cy="181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000" dirty="0">
                <a:solidFill>
                  <a:schemeClr val="tx1"/>
                </a:solidFill>
                <a:latin typeface="Arial" panose="020B0604020202020204" pitchFamily="34" charset="0"/>
                <a:cs typeface="Arial" panose="020B0604020202020204" pitchFamily="34" charset="0"/>
              </a:rPr>
              <a:t>MCS</a:t>
            </a:r>
          </a:p>
        </p:txBody>
      </p:sp>
      <p:sp>
        <p:nvSpPr>
          <p:cNvPr id="378" name="Rectangle 377">
            <a:extLst>
              <a:ext uri="{FF2B5EF4-FFF2-40B4-BE49-F238E27FC236}">
                <a16:creationId xmlns:a16="http://schemas.microsoft.com/office/drawing/2014/main" id="{05B10E7A-FB8D-4A8D-A172-5AB87C1E6DAF}"/>
              </a:ext>
            </a:extLst>
          </p:cNvPr>
          <p:cNvSpPr/>
          <p:nvPr/>
        </p:nvSpPr>
        <p:spPr>
          <a:xfrm>
            <a:off x="9208204" y="5402863"/>
            <a:ext cx="1450600" cy="637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dirty="0">
                <a:solidFill>
                  <a:schemeClr val="tx1"/>
                </a:solidFill>
                <a:latin typeface="Arial" panose="020B0604020202020204" pitchFamily="34" charset="0"/>
                <a:cs typeface="Arial" panose="020B0604020202020204" pitchFamily="34" charset="0"/>
              </a:rPr>
              <a:t>IQC inspection</a:t>
            </a:r>
          </a:p>
        </p:txBody>
      </p:sp>
      <p:sp>
        <p:nvSpPr>
          <p:cNvPr id="379" name="Cube 378">
            <a:extLst>
              <a:ext uri="{FF2B5EF4-FFF2-40B4-BE49-F238E27FC236}">
                <a16:creationId xmlns:a16="http://schemas.microsoft.com/office/drawing/2014/main" id="{590A7E6B-684C-4499-B4B7-647BF11ACCDE}"/>
              </a:ext>
            </a:extLst>
          </p:cNvPr>
          <p:cNvSpPr/>
          <p:nvPr/>
        </p:nvSpPr>
        <p:spPr>
          <a:xfrm>
            <a:off x="9438831" y="4934870"/>
            <a:ext cx="395348" cy="302206"/>
          </a:xfrm>
          <a:prstGeom prst="cub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380" name="Picture 379">
            <a:extLst>
              <a:ext uri="{FF2B5EF4-FFF2-40B4-BE49-F238E27FC236}">
                <a16:creationId xmlns:a16="http://schemas.microsoft.com/office/drawing/2014/main" id="{12F659C5-677E-4BB9-BCFC-E61543022C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9797" y="5034469"/>
            <a:ext cx="166798" cy="152951"/>
          </a:xfrm>
          <a:prstGeom prst="rect">
            <a:avLst/>
          </a:prstGeom>
          <a:ln w="28575">
            <a:noFill/>
          </a:ln>
        </p:spPr>
      </p:pic>
      <p:sp>
        <p:nvSpPr>
          <p:cNvPr id="381" name="Rectangle 380">
            <a:extLst>
              <a:ext uri="{FF2B5EF4-FFF2-40B4-BE49-F238E27FC236}">
                <a16:creationId xmlns:a16="http://schemas.microsoft.com/office/drawing/2014/main" id="{9E7C5D07-AA2B-4597-9C73-33B94CABDB21}"/>
              </a:ext>
            </a:extLst>
          </p:cNvPr>
          <p:cNvSpPr/>
          <p:nvPr/>
        </p:nvSpPr>
        <p:spPr>
          <a:xfrm>
            <a:off x="8815867" y="4598379"/>
            <a:ext cx="543029" cy="3637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600" b="1" dirty="0">
                <a:solidFill>
                  <a:srgbClr val="0000FF"/>
                </a:solidFill>
                <a:latin typeface="Arial" panose="020B0604020202020204" pitchFamily="34" charset="0"/>
                <a:cs typeface="Arial" panose="020B0604020202020204" pitchFamily="34" charset="0"/>
              </a:rPr>
              <a:t>OK</a:t>
            </a:r>
          </a:p>
        </p:txBody>
      </p:sp>
      <p:sp>
        <p:nvSpPr>
          <p:cNvPr id="383" name="Rectangle 382">
            <a:extLst>
              <a:ext uri="{FF2B5EF4-FFF2-40B4-BE49-F238E27FC236}">
                <a16:creationId xmlns:a16="http://schemas.microsoft.com/office/drawing/2014/main" id="{0BE8AF67-906D-4A25-B687-D26BE03BBACB}"/>
              </a:ext>
            </a:extLst>
          </p:cNvPr>
          <p:cNvSpPr/>
          <p:nvPr/>
        </p:nvSpPr>
        <p:spPr>
          <a:xfrm>
            <a:off x="10121482" y="4665310"/>
            <a:ext cx="543029" cy="265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600" b="1" dirty="0">
                <a:solidFill>
                  <a:srgbClr val="FF0000"/>
                </a:solidFill>
                <a:latin typeface="Arial" panose="020B0604020202020204" pitchFamily="34" charset="0"/>
                <a:cs typeface="Arial" panose="020B0604020202020204" pitchFamily="34" charset="0"/>
              </a:rPr>
              <a:t>NG</a:t>
            </a:r>
          </a:p>
        </p:txBody>
      </p:sp>
      <p:pic>
        <p:nvPicPr>
          <p:cNvPr id="394" name="Picture 393">
            <a:extLst>
              <a:ext uri="{FF2B5EF4-FFF2-40B4-BE49-F238E27FC236}">
                <a16:creationId xmlns:a16="http://schemas.microsoft.com/office/drawing/2014/main" id="{832BFBC0-6EE3-4095-A9B2-C7856B050339}"/>
              </a:ext>
            </a:extLst>
          </p:cNvPr>
          <p:cNvPicPr>
            <a:picLocks noChangeAspect="1"/>
          </p:cNvPicPr>
          <p:nvPr/>
        </p:nvPicPr>
        <p:blipFill>
          <a:blip r:embed="rId18"/>
          <a:stretch>
            <a:fillRect/>
          </a:stretch>
        </p:blipFill>
        <p:spPr>
          <a:xfrm>
            <a:off x="8949840" y="3666122"/>
            <a:ext cx="687817" cy="572457"/>
          </a:xfrm>
          <a:prstGeom prst="rect">
            <a:avLst/>
          </a:prstGeom>
        </p:spPr>
      </p:pic>
      <p:sp>
        <p:nvSpPr>
          <p:cNvPr id="395" name="Rectangle 1">
            <a:extLst>
              <a:ext uri="{FF2B5EF4-FFF2-40B4-BE49-F238E27FC236}">
                <a16:creationId xmlns:a16="http://schemas.microsoft.com/office/drawing/2014/main" id="{8F04802E-6AFE-4779-8951-B2183EA49032}"/>
              </a:ext>
            </a:extLst>
          </p:cNvPr>
          <p:cNvSpPr>
            <a:spLocks noChangeArrowheads="1"/>
          </p:cNvSpPr>
          <p:nvPr/>
        </p:nvSpPr>
        <p:spPr bwMode="auto">
          <a:xfrm>
            <a:off x="8490594" y="3843825"/>
            <a:ext cx="16115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None/>
              <a:defRPr/>
            </a:pPr>
            <a:r>
              <a:rPr lang="en-GB" altLang="en-US" sz="1000" b="1" dirty="0">
                <a:solidFill>
                  <a:srgbClr val="0000FF"/>
                </a:solidFill>
                <a:latin typeface="Tahoma" panose="020B0604030504040204" pitchFamily="34" charset="0"/>
                <a:ea typeface="Tahoma" panose="020B0604030504040204" pitchFamily="34" charset="0"/>
                <a:cs typeface="Tahoma" panose="020B0604030504040204" pitchFamily="34" charset="0"/>
              </a:rPr>
              <a:t>S</a:t>
            </a:r>
            <a:r>
              <a:rPr lang="en-US" altLang="en-US" sz="1000" b="1" dirty="0">
                <a:solidFill>
                  <a:srgbClr val="0000FF"/>
                </a:solidFill>
                <a:latin typeface="Tahoma" panose="020B0604030504040204" pitchFamily="34" charset="0"/>
                <a:ea typeface="Tahoma" panose="020B0604030504040204" pitchFamily="34" charset="0"/>
                <a:cs typeface="Tahoma" panose="020B0604030504040204" pitchFamily="34" charset="0"/>
              </a:rPr>
              <a:t>WMS</a:t>
            </a:r>
            <a:endParaRPr lang="en-GB" altLang="en-US" sz="1000" b="1"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cxnSp>
        <p:nvCxnSpPr>
          <p:cNvPr id="396" name="Connector: Elbow 395">
            <a:extLst>
              <a:ext uri="{FF2B5EF4-FFF2-40B4-BE49-F238E27FC236}">
                <a16:creationId xmlns:a16="http://schemas.microsoft.com/office/drawing/2014/main" id="{17E4037A-4A2E-4198-8C86-A847E580D8A9}"/>
              </a:ext>
            </a:extLst>
          </p:cNvPr>
          <p:cNvCxnSpPr>
            <a:cxnSpLocks/>
          </p:cNvCxnSpPr>
          <p:nvPr/>
        </p:nvCxnSpPr>
        <p:spPr>
          <a:xfrm rot="16200000" flipV="1">
            <a:off x="8659952" y="3049150"/>
            <a:ext cx="621874" cy="611444"/>
          </a:xfrm>
          <a:prstGeom prst="bentConnector3">
            <a:avLst>
              <a:gd name="adj1" fmla="val 50000"/>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9" name="Rectangle 398">
            <a:extLst>
              <a:ext uri="{FF2B5EF4-FFF2-40B4-BE49-F238E27FC236}">
                <a16:creationId xmlns:a16="http://schemas.microsoft.com/office/drawing/2014/main" id="{5A714E56-379F-4C9F-8FCA-66D53EEC77A5}"/>
              </a:ext>
            </a:extLst>
          </p:cNvPr>
          <p:cNvSpPr/>
          <p:nvPr/>
        </p:nvSpPr>
        <p:spPr>
          <a:xfrm>
            <a:off x="8746925" y="3114084"/>
            <a:ext cx="772720" cy="277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dirty="0">
                <a:solidFill>
                  <a:srgbClr val="0000FF"/>
                </a:solidFill>
                <a:latin typeface="Arial" panose="020B0604020202020204" pitchFamily="34" charset="0"/>
                <a:cs typeface="Arial" panose="020B0604020202020204" pitchFamily="34" charset="0"/>
              </a:rPr>
              <a:t>Update</a:t>
            </a:r>
          </a:p>
        </p:txBody>
      </p:sp>
      <p:grpSp>
        <p:nvGrpSpPr>
          <p:cNvPr id="400" name="Group 399">
            <a:extLst>
              <a:ext uri="{FF2B5EF4-FFF2-40B4-BE49-F238E27FC236}">
                <a16:creationId xmlns:a16="http://schemas.microsoft.com/office/drawing/2014/main" id="{B6A36C66-751A-448D-A1E8-A40F2C6BB4A7}"/>
              </a:ext>
            </a:extLst>
          </p:cNvPr>
          <p:cNvGrpSpPr/>
          <p:nvPr/>
        </p:nvGrpSpPr>
        <p:grpSpPr>
          <a:xfrm>
            <a:off x="9230159" y="3640239"/>
            <a:ext cx="1743962" cy="625645"/>
            <a:chOff x="5208757" y="3996410"/>
            <a:chExt cx="1157140" cy="415123"/>
          </a:xfrm>
        </p:grpSpPr>
        <p:pic>
          <p:nvPicPr>
            <p:cNvPr id="401" name="Picture 400">
              <a:extLst>
                <a:ext uri="{FF2B5EF4-FFF2-40B4-BE49-F238E27FC236}">
                  <a16:creationId xmlns:a16="http://schemas.microsoft.com/office/drawing/2014/main" id="{A972E469-4796-4A3B-81D9-B65107132AC2}"/>
                </a:ext>
              </a:extLst>
            </p:cNvPr>
            <p:cNvPicPr>
              <a:picLocks noChangeAspect="1"/>
            </p:cNvPicPr>
            <p:nvPr/>
          </p:nvPicPr>
          <p:blipFill>
            <a:blip r:embed="rId18"/>
            <a:stretch>
              <a:fillRect/>
            </a:stretch>
          </p:blipFill>
          <p:spPr>
            <a:xfrm>
              <a:off x="5571114" y="3996410"/>
              <a:ext cx="473585" cy="415123"/>
            </a:xfrm>
            <a:prstGeom prst="rect">
              <a:avLst/>
            </a:prstGeom>
          </p:spPr>
        </p:pic>
        <p:sp>
          <p:nvSpPr>
            <p:cNvPr id="402" name="Rectangle 1">
              <a:extLst>
                <a:ext uri="{FF2B5EF4-FFF2-40B4-BE49-F238E27FC236}">
                  <a16:creationId xmlns:a16="http://schemas.microsoft.com/office/drawing/2014/main" id="{0355787B-A3C5-48EE-ACD4-C77B3238F789}"/>
                </a:ext>
              </a:extLst>
            </p:cNvPr>
            <p:cNvSpPr>
              <a:spLocks noChangeArrowheads="1"/>
            </p:cNvSpPr>
            <p:nvPr/>
          </p:nvSpPr>
          <p:spPr bwMode="auto">
            <a:xfrm>
              <a:off x="5208757" y="4069490"/>
              <a:ext cx="1157140" cy="265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None/>
                <a:defRPr/>
              </a:pPr>
              <a:r>
                <a:rPr lang="en-GB" altLang="en-US" sz="1000" b="1" dirty="0">
                  <a:solidFill>
                    <a:srgbClr val="FF0000"/>
                  </a:solidFill>
                  <a:latin typeface="Tahoma" panose="020B0604030504040204" pitchFamily="34" charset="0"/>
                  <a:ea typeface="Tahoma" panose="020B0604030504040204" pitchFamily="34" charset="0"/>
                  <a:cs typeface="Tahoma" panose="020B0604030504040204" pitchFamily="34" charset="0"/>
                </a:rPr>
                <a:t>NG</a:t>
              </a:r>
            </a:p>
            <a:p>
              <a:pPr algn="ctr">
                <a:spcBef>
                  <a:spcPct val="0"/>
                </a:spcBef>
                <a:buNone/>
                <a:defRPr/>
              </a:pPr>
              <a:r>
                <a:rPr lang="en-GB" altLang="en-US" sz="1000" b="1" dirty="0">
                  <a:solidFill>
                    <a:srgbClr val="FF0000"/>
                  </a:solidFill>
                  <a:latin typeface="Tahoma" panose="020B0604030504040204" pitchFamily="34" charset="0"/>
                  <a:ea typeface="Tahoma" panose="020B0604030504040204" pitchFamily="34" charset="0"/>
                  <a:cs typeface="Tahoma" panose="020B0604030504040204" pitchFamily="34" charset="0"/>
                </a:rPr>
                <a:t>location</a:t>
              </a:r>
            </a:p>
          </p:txBody>
        </p:sp>
      </p:grpSp>
      <p:grpSp>
        <p:nvGrpSpPr>
          <p:cNvPr id="417" name="Group 810">
            <a:extLst>
              <a:ext uri="{FF2B5EF4-FFF2-40B4-BE49-F238E27FC236}">
                <a16:creationId xmlns:a16="http://schemas.microsoft.com/office/drawing/2014/main" id="{5D505245-16BD-4708-9E3C-FD3658F26FD0}"/>
              </a:ext>
            </a:extLst>
          </p:cNvPr>
          <p:cNvGrpSpPr>
            <a:grpSpLocks/>
          </p:cNvGrpSpPr>
          <p:nvPr/>
        </p:nvGrpSpPr>
        <p:grpSpPr bwMode="auto">
          <a:xfrm rot="-2700000">
            <a:off x="9937057" y="5256419"/>
            <a:ext cx="288709" cy="308966"/>
            <a:chOff x="2396" y="2242"/>
            <a:chExt cx="885" cy="907"/>
          </a:xfrm>
        </p:grpSpPr>
        <p:sp>
          <p:nvSpPr>
            <p:cNvPr id="418" name="AutoShape 811">
              <a:extLst>
                <a:ext uri="{FF2B5EF4-FFF2-40B4-BE49-F238E27FC236}">
                  <a16:creationId xmlns:a16="http://schemas.microsoft.com/office/drawing/2014/main" id="{72E7E9D2-1404-47F5-AAD8-E4ABC318690C}"/>
                </a:ext>
              </a:extLst>
            </p:cNvPr>
            <p:cNvSpPr>
              <a:spLocks noChangeArrowheads="1"/>
            </p:cNvSpPr>
            <p:nvPr/>
          </p:nvSpPr>
          <p:spPr bwMode="auto">
            <a:xfrm rot="13500000" flipH="1">
              <a:off x="2446" y="3027"/>
              <a:ext cx="130" cy="35"/>
            </a:xfrm>
            <a:prstGeom prst="triangle">
              <a:avLst>
                <a:gd name="adj" fmla="val 49977"/>
              </a:avLst>
            </a:prstGeom>
            <a:solidFill>
              <a:srgbClr val="9B9B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19" name="AutoShape 812">
              <a:extLst>
                <a:ext uri="{FF2B5EF4-FFF2-40B4-BE49-F238E27FC236}">
                  <a16:creationId xmlns:a16="http://schemas.microsoft.com/office/drawing/2014/main" id="{C9D2763D-6A14-495C-A6F2-B5A869965B03}"/>
                </a:ext>
              </a:extLst>
            </p:cNvPr>
            <p:cNvSpPr>
              <a:spLocks noChangeArrowheads="1"/>
            </p:cNvSpPr>
            <p:nvPr/>
          </p:nvSpPr>
          <p:spPr bwMode="auto">
            <a:xfrm rot="2700000">
              <a:off x="2931" y="2328"/>
              <a:ext cx="371" cy="200"/>
            </a:xfrm>
            <a:prstGeom prst="roundRect">
              <a:avLst>
                <a:gd name="adj" fmla="val 12477"/>
              </a:avLst>
            </a:prstGeom>
            <a:solidFill>
              <a:srgbClr val="9B9B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grpSp>
          <p:nvGrpSpPr>
            <p:cNvPr id="420" name="Group 813">
              <a:extLst>
                <a:ext uri="{FF2B5EF4-FFF2-40B4-BE49-F238E27FC236}">
                  <a16:creationId xmlns:a16="http://schemas.microsoft.com/office/drawing/2014/main" id="{E9E0909D-B49E-4299-A6CD-45A53F36163F}"/>
                </a:ext>
              </a:extLst>
            </p:cNvPr>
            <p:cNvGrpSpPr>
              <a:grpSpLocks/>
            </p:cNvGrpSpPr>
            <p:nvPr/>
          </p:nvGrpSpPr>
          <p:grpSpPr bwMode="auto">
            <a:xfrm>
              <a:off x="2396" y="2264"/>
              <a:ext cx="885" cy="885"/>
              <a:chOff x="2396" y="2264"/>
              <a:chExt cx="885" cy="885"/>
            </a:xfrm>
          </p:grpSpPr>
          <p:sp>
            <p:nvSpPr>
              <p:cNvPr id="451" name="Freeform 814">
                <a:extLst>
                  <a:ext uri="{FF2B5EF4-FFF2-40B4-BE49-F238E27FC236}">
                    <a16:creationId xmlns:a16="http://schemas.microsoft.com/office/drawing/2014/main" id="{80AA0250-1CA2-46E7-B5B9-3D96AE53AE93}"/>
                  </a:ext>
                </a:extLst>
              </p:cNvPr>
              <p:cNvSpPr>
                <a:spLocks/>
              </p:cNvSpPr>
              <p:nvPr/>
            </p:nvSpPr>
            <p:spPr bwMode="auto">
              <a:xfrm>
                <a:off x="2396" y="2264"/>
                <a:ext cx="826" cy="769"/>
              </a:xfrm>
              <a:custGeom>
                <a:avLst/>
                <a:gdLst>
                  <a:gd name="T0" fmla="*/ 119 w 826"/>
                  <a:gd name="T1" fmla="*/ 756 h 769"/>
                  <a:gd name="T2" fmla="*/ 102 w 826"/>
                  <a:gd name="T3" fmla="*/ 738 h 769"/>
                  <a:gd name="T4" fmla="*/ 85 w 826"/>
                  <a:gd name="T5" fmla="*/ 722 h 769"/>
                  <a:gd name="T6" fmla="*/ 70 w 826"/>
                  <a:gd name="T7" fmla="*/ 707 h 769"/>
                  <a:gd name="T8" fmla="*/ 55 w 826"/>
                  <a:gd name="T9" fmla="*/ 692 h 769"/>
                  <a:gd name="T10" fmla="*/ 40 w 826"/>
                  <a:gd name="T11" fmla="*/ 677 h 769"/>
                  <a:gd name="T12" fmla="*/ 26 w 826"/>
                  <a:gd name="T13" fmla="*/ 663 h 769"/>
                  <a:gd name="T14" fmla="*/ 8 w 826"/>
                  <a:gd name="T15" fmla="*/ 645 h 769"/>
                  <a:gd name="T16" fmla="*/ 8 w 826"/>
                  <a:gd name="T17" fmla="*/ 623 h 769"/>
                  <a:gd name="T18" fmla="*/ 21 w 826"/>
                  <a:gd name="T19" fmla="*/ 600 h 769"/>
                  <a:gd name="T20" fmla="*/ 35 w 826"/>
                  <a:gd name="T21" fmla="*/ 581 h 769"/>
                  <a:gd name="T22" fmla="*/ 48 w 826"/>
                  <a:gd name="T23" fmla="*/ 559 h 769"/>
                  <a:gd name="T24" fmla="*/ 62 w 826"/>
                  <a:gd name="T25" fmla="*/ 537 h 769"/>
                  <a:gd name="T26" fmla="*/ 80 w 826"/>
                  <a:gd name="T27" fmla="*/ 519 h 769"/>
                  <a:gd name="T28" fmla="*/ 100 w 826"/>
                  <a:gd name="T29" fmla="*/ 498 h 769"/>
                  <a:gd name="T30" fmla="*/ 118 w 826"/>
                  <a:gd name="T31" fmla="*/ 480 h 769"/>
                  <a:gd name="T32" fmla="*/ 136 w 826"/>
                  <a:gd name="T33" fmla="*/ 463 h 769"/>
                  <a:gd name="T34" fmla="*/ 154 w 826"/>
                  <a:gd name="T35" fmla="*/ 445 h 769"/>
                  <a:gd name="T36" fmla="*/ 177 w 826"/>
                  <a:gd name="T37" fmla="*/ 427 h 769"/>
                  <a:gd name="T38" fmla="*/ 196 w 826"/>
                  <a:gd name="T39" fmla="*/ 410 h 769"/>
                  <a:gd name="T40" fmla="*/ 227 w 826"/>
                  <a:gd name="T41" fmla="*/ 394 h 769"/>
                  <a:gd name="T42" fmla="*/ 249 w 826"/>
                  <a:gd name="T43" fmla="*/ 380 h 769"/>
                  <a:gd name="T44" fmla="*/ 272 w 826"/>
                  <a:gd name="T45" fmla="*/ 365 h 769"/>
                  <a:gd name="T46" fmla="*/ 294 w 826"/>
                  <a:gd name="T47" fmla="*/ 349 h 769"/>
                  <a:gd name="T48" fmla="*/ 309 w 826"/>
                  <a:gd name="T49" fmla="*/ 328 h 769"/>
                  <a:gd name="T50" fmla="*/ 325 w 826"/>
                  <a:gd name="T51" fmla="*/ 306 h 769"/>
                  <a:gd name="T52" fmla="*/ 342 w 826"/>
                  <a:gd name="T53" fmla="*/ 281 h 769"/>
                  <a:gd name="T54" fmla="*/ 358 w 826"/>
                  <a:gd name="T55" fmla="*/ 262 h 769"/>
                  <a:gd name="T56" fmla="*/ 372 w 826"/>
                  <a:gd name="T57" fmla="*/ 243 h 769"/>
                  <a:gd name="T58" fmla="*/ 389 w 826"/>
                  <a:gd name="T59" fmla="*/ 224 h 769"/>
                  <a:gd name="T60" fmla="*/ 400 w 826"/>
                  <a:gd name="T61" fmla="*/ 199 h 769"/>
                  <a:gd name="T62" fmla="*/ 416 w 826"/>
                  <a:gd name="T63" fmla="*/ 180 h 769"/>
                  <a:gd name="T64" fmla="*/ 438 w 826"/>
                  <a:gd name="T65" fmla="*/ 158 h 769"/>
                  <a:gd name="T66" fmla="*/ 456 w 826"/>
                  <a:gd name="T67" fmla="*/ 137 h 769"/>
                  <a:gd name="T68" fmla="*/ 476 w 826"/>
                  <a:gd name="T69" fmla="*/ 119 h 769"/>
                  <a:gd name="T70" fmla="*/ 498 w 826"/>
                  <a:gd name="T71" fmla="*/ 100 h 769"/>
                  <a:gd name="T72" fmla="*/ 526 w 826"/>
                  <a:gd name="T73" fmla="*/ 86 h 769"/>
                  <a:gd name="T74" fmla="*/ 551 w 826"/>
                  <a:gd name="T75" fmla="*/ 70 h 769"/>
                  <a:gd name="T76" fmla="*/ 575 w 826"/>
                  <a:gd name="T77" fmla="*/ 56 h 769"/>
                  <a:gd name="T78" fmla="*/ 599 w 826"/>
                  <a:gd name="T79" fmla="*/ 44 h 769"/>
                  <a:gd name="T80" fmla="*/ 625 w 826"/>
                  <a:gd name="T81" fmla="*/ 29 h 769"/>
                  <a:gd name="T82" fmla="*/ 652 w 826"/>
                  <a:gd name="T83" fmla="*/ 15 h 769"/>
                  <a:gd name="T84" fmla="*/ 682 w 826"/>
                  <a:gd name="T85" fmla="*/ 1 h 769"/>
                  <a:gd name="T86" fmla="*/ 704 w 826"/>
                  <a:gd name="T87" fmla="*/ 10 h 769"/>
                  <a:gd name="T88" fmla="*/ 719 w 826"/>
                  <a:gd name="T89" fmla="*/ 25 h 769"/>
                  <a:gd name="T90" fmla="*/ 734 w 826"/>
                  <a:gd name="T91" fmla="*/ 40 h 769"/>
                  <a:gd name="T92" fmla="*/ 751 w 826"/>
                  <a:gd name="T93" fmla="*/ 56 h 769"/>
                  <a:gd name="T94" fmla="*/ 766 w 826"/>
                  <a:gd name="T95" fmla="*/ 71 h 769"/>
                  <a:gd name="T96" fmla="*/ 781 w 826"/>
                  <a:gd name="T97" fmla="*/ 86 h 769"/>
                  <a:gd name="T98" fmla="*/ 795 w 826"/>
                  <a:gd name="T99" fmla="*/ 100 h 769"/>
                  <a:gd name="T100" fmla="*/ 812 w 826"/>
                  <a:gd name="T101" fmla="*/ 118 h 76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26" h="769">
                    <a:moveTo>
                      <a:pt x="132" y="768"/>
                    </a:moveTo>
                    <a:lnTo>
                      <a:pt x="128" y="764"/>
                    </a:lnTo>
                    <a:lnTo>
                      <a:pt x="123" y="760"/>
                    </a:lnTo>
                    <a:lnTo>
                      <a:pt x="119" y="756"/>
                    </a:lnTo>
                    <a:lnTo>
                      <a:pt x="113" y="749"/>
                    </a:lnTo>
                    <a:lnTo>
                      <a:pt x="111" y="748"/>
                    </a:lnTo>
                    <a:lnTo>
                      <a:pt x="106" y="742"/>
                    </a:lnTo>
                    <a:lnTo>
                      <a:pt x="102" y="738"/>
                    </a:lnTo>
                    <a:lnTo>
                      <a:pt x="97" y="734"/>
                    </a:lnTo>
                    <a:lnTo>
                      <a:pt x="93" y="730"/>
                    </a:lnTo>
                    <a:lnTo>
                      <a:pt x="89" y="726"/>
                    </a:lnTo>
                    <a:lnTo>
                      <a:pt x="85" y="722"/>
                    </a:lnTo>
                    <a:lnTo>
                      <a:pt x="82" y="719"/>
                    </a:lnTo>
                    <a:lnTo>
                      <a:pt x="78" y="715"/>
                    </a:lnTo>
                    <a:lnTo>
                      <a:pt x="74" y="711"/>
                    </a:lnTo>
                    <a:lnTo>
                      <a:pt x="70" y="707"/>
                    </a:lnTo>
                    <a:lnTo>
                      <a:pt x="66" y="703"/>
                    </a:lnTo>
                    <a:lnTo>
                      <a:pt x="62" y="698"/>
                    </a:lnTo>
                    <a:lnTo>
                      <a:pt x="59" y="696"/>
                    </a:lnTo>
                    <a:lnTo>
                      <a:pt x="55" y="692"/>
                    </a:lnTo>
                    <a:lnTo>
                      <a:pt x="51" y="687"/>
                    </a:lnTo>
                    <a:lnTo>
                      <a:pt x="47" y="683"/>
                    </a:lnTo>
                    <a:lnTo>
                      <a:pt x="45" y="682"/>
                    </a:lnTo>
                    <a:lnTo>
                      <a:pt x="40" y="677"/>
                    </a:lnTo>
                    <a:lnTo>
                      <a:pt x="39" y="675"/>
                    </a:lnTo>
                    <a:lnTo>
                      <a:pt x="32" y="668"/>
                    </a:lnTo>
                    <a:lnTo>
                      <a:pt x="30" y="667"/>
                    </a:lnTo>
                    <a:lnTo>
                      <a:pt x="26" y="663"/>
                    </a:lnTo>
                    <a:lnTo>
                      <a:pt x="23" y="660"/>
                    </a:lnTo>
                    <a:lnTo>
                      <a:pt x="19" y="656"/>
                    </a:lnTo>
                    <a:lnTo>
                      <a:pt x="15" y="652"/>
                    </a:lnTo>
                    <a:lnTo>
                      <a:pt x="8" y="645"/>
                    </a:lnTo>
                    <a:lnTo>
                      <a:pt x="7" y="644"/>
                    </a:lnTo>
                    <a:lnTo>
                      <a:pt x="0" y="637"/>
                    </a:lnTo>
                    <a:lnTo>
                      <a:pt x="10" y="627"/>
                    </a:lnTo>
                    <a:lnTo>
                      <a:pt x="8" y="623"/>
                    </a:lnTo>
                    <a:lnTo>
                      <a:pt x="13" y="616"/>
                    </a:lnTo>
                    <a:lnTo>
                      <a:pt x="14" y="609"/>
                    </a:lnTo>
                    <a:lnTo>
                      <a:pt x="18" y="605"/>
                    </a:lnTo>
                    <a:lnTo>
                      <a:pt x="21" y="600"/>
                    </a:lnTo>
                    <a:lnTo>
                      <a:pt x="26" y="594"/>
                    </a:lnTo>
                    <a:lnTo>
                      <a:pt x="30" y="590"/>
                    </a:lnTo>
                    <a:lnTo>
                      <a:pt x="30" y="585"/>
                    </a:lnTo>
                    <a:lnTo>
                      <a:pt x="35" y="581"/>
                    </a:lnTo>
                    <a:lnTo>
                      <a:pt x="37" y="575"/>
                    </a:lnTo>
                    <a:lnTo>
                      <a:pt x="43" y="570"/>
                    </a:lnTo>
                    <a:lnTo>
                      <a:pt x="44" y="563"/>
                    </a:lnTo>
                    <a:lnTo>
                      <a:pt x="48" y="559"/>
                    </a:lnTo>
                    <a:lnTo>
                      <a:pt x="51" y="553"/>
                    </a:lnTo>
                    <a:lnTo>
                      <a:pt x="56" y="548"/>
                    </a:lnTo>
                    <a:lnTo>
                      <a:pt x="61" y="544"/>
                    </a:lnTo>
                    <a:lnTo>
                      <a:pt x="62" y="537"/>
                    </a:lnTo>
                    <a:lnTo>
                      <a:pt x="66" y="533"/>
                    </a:lnTo>
                    <a:lnTo>
                      <a:pt x="72" y="527"/>
                    </a:lnTo>
                    <a:lnTo>
                      <a:pt x="76" y="523"/>
                    </a:lnTo>
                    <a:lnTo>
                      <a:pt x="80" y="519"/>
                    </a:lnTo>
                    <a:lnTo>
                      <a:pt x="85" y="513"/>
                    </a:lnTo>
                    <a:lnTo>
                      <a:pt x="89" y="509"/>
                    </a:lnTo>
                    <a:lnTo>
                      <a:pt x="96" y="502"/>
                    </a:lnTo>
                    <a:lnTo>
                      <a:pt x="100" y="498"/>
                    </a:lnTo>
                    <a:lnTo>
                      <a:pt x="105" y="494"/>
                    </a:lnTo>
                    <a:lnTo>
                      <a:pt x="110" y="489"/>
                    </a:lnTo>
                    <a:lnTo>
                      <a:pt x="114" y="484"/>
                    </a:lnTo>
                    <a:lnTo>
                      <a:pt x="118" y="480"/>
                    </a:lnTo>
                    <a:lnTo>
                      <a:pt x="122" y="476"/>
                    </a:lnTo>
                    <a:lnTo>
                      <a:pt x="128" y="471"/>
                    </a:lnTo>
                    <a:lnTo>
                      <a:pt x="132" y="467"/>
                    </a:lnTo>
                    <a:lnTo>
                      <a:pt x="136" y="463"/>
                    </a:lnTo>
                    <a:lnTo>
                      <a:pt x="142" y="457"/>
                    </a:lnTo>
                    <a:lnTo>
                      <a:pt x="146" y="453"/>
                    </a:lnTo>
                    <a:lnTo>
                      <a:pt x="150" y="449"/>
                    </a:lnTo>
                    <a:lnTo>
                      <a:pt x="154" y="445"/>
                    </a:lnTo>
                    <a:lnTo>
                      <a:pt x="162" y="442"/>
                    </a:lnTo>
                    <a:lnTo>
                      <a:pt x="166" y="438"/>
                    </a:lnTo>
                    <a:lnTo>
                      <a:pt x="173" y="431"/>
                    </a:lnTo>
                    <a:lnTo>
                      <a:pt x="177" y="427"/>
                    </a:lnTo>
                    <a:lnTo>
                      <a:pt x="181" y="423"/>
                    </a:lnTo>
                    <a:lnTo>
                      <a:pt x="188" y="419"/>
                    </a:lnTo>
                    <a:lnTo>
                      <a:pt x="192" y="414"/>
                    </a:lnTo>
                    <a:lnTo>
                      <a:pt x="196" y="410"/>
                    </a:lnTo>
                    <a:lnTo>
                      <a:pt x="202" y="410"/>
                    </a:lnTo>
                    <a:lnTo>
                      <a:pt x="209" y="404"/>
                    </a:lnTo>
                    <a:lnTo>
                      <a:pt x="217" y="398"/>
                    </a:lnTo>
                    <a:lnTo>
                      <a:pt x="227" y="394"/>
                    </a:lnTo>
                    <a:lnTo>
                      <a:pt x="232" y="391"/>
                    </a:lnTo>
                    <a:lnTo>
                      <a:pt x="236" y="387"/>
                    </a:lnTo>
                    <a:lnTo>
                      <a:pt x="243" y="386"/>
                    </a:lnTo>
                    <a:lnTo>
                      <a:pt x="249" y="380"/>
                    </a:lnTo>
                    <a:lnTo>
                      <a:pt x="257" y="375"/>
                    </a:lnTo>
                    <a:lnTo>
                      <a:pt x="261" y="371"/>
                    </a:lnTo>
                    <a:lnTo>
                      <a:pt x="268" y="369"/>
                    </a:lnTo>
                    <a:lnTo>
                      <a:pt x="272" y="365"/>
                    </a:lnTo>
                    <a:lnTo>
                      <a:pt x="280" y="362"/>
                    </a:lnTo>
                    <a:lnTo>
                      <a:pt x="284" y="358"/>
                    </a:lnTo>
                    <a:lnTo>
                      <a:pt x="288" y="354"/>
                    </a:lnTo>
                    <a:lnTo>
                      <a:pt x="294" y="349"/>
                    </a:lnTo>
                    <a:lnTo>
                      <a:pt x="298" y="344"/>
                    </a:lnTo>
                    <a:lnTo>
                      <a:pt x="302" y="340"/>
                    </a:lnTo>
                    <a:lnTo>
                      <a:pt x="303" y="333"/>
                    </a:lnTo>
                    <a:lnTo>
                      <a:pt x="309" y="328"/>
                    </a:lnTo>
                    <a:lnTo>
                      <a:pt x="313" y="324"/>
                    </a:lnTo>
                    <a:lnTo>
                      <a:pt x="317" y="314"/>
                    </a:lnTo>
                    <a:lnTo>
                      <a:pt x="324" y="307"/>
                    </a:lnTo>
                    <a:lnTo>
                      <a:pt x="325" y="306"/>
                    </a:lnTo>
                    <a:lnTo>
                      <a:pt x="330" y="299"/>
                    </a:lnTo>
                    <a:lnTo>
                      <a:pt x="336" y="292"/>
                    </a:lnTo>
                    <a:lnTo>
                      <a:pt x="341" y="288"/>
                    </a:lnTo>
                    <a:lnTo>
                      <a:pt x="342" y="281"/>
                    </a:lnTo>
                    <a:lnTo>
                      <a:pt x="346" y="277"/>
                    </a:lnTo>
                    <a:lnTo>
                      <a:pt x="352" y="272"/>
                    </a:lnTo>
                    <a:lnTo>
                      <a:pt x="354" y="266"/>
                    </a:lnTo>
                    <a:lnTo>
                      <a:pt x="358" y="262"/>
                    </a:lnTo>
                    <a:lnTo>
                      <a:pt x="364" y="257"/>
                    </a:lnTo>
                    <a:lnTo>
                      <a:pt x="363" y="253"/>
                    </a:lnTo>
                    <a:lnTo>
                      <a:pt x="367" y="248"/>
                    </a:lnTo>
                    <a:lnTo>
                      <a:pt x="372" y="243"/>
                    </a:lnTo>
                    <a:lnTo>
                      <a:pt x="375" y="237"/>
                    </a:lnTo>
                    <a:lnTo>
                      <a:pt x="379" y="233"/>
                    </a:lnTo>
                    <a:lnTo>
                      <a:pt x="384" y="228"/>
                    </a:lnTo>
                    <a:lnTo>
                      <a:pt x="389" y="224"/>
                    </a:lnTo>
                    <a:lnTo>
                      <a:pt x="389" y="215"/>
                    </a:lnTo>
                    <a:lnTo>
                      <a:pt x="393" y="211"/>
                    </a:lnTo>
                    <a:lnTo>
                      <a:pt x="398" y="206"/>
                    </a:lnTo>
                    <a:lnTo>
                      <a:pt x="400" y="199"/>
                    </a:lnTo>
                    <a:lnTo>
                      <a:pt x="404" y="195"/>
                    </a:lnTo>
                    <a:lnTo>
                      <a:pt x="409" y="189"/>
                    </a:lnTo>
                    <a:lnTo>
                      <a:pt x="412" y="184"/>
                    </a:lnTo>
                    <a:lnTo>
                      <a:pt x="416" y="180"/>
                    </a:lnTo>
                    <a:lnTo>
                      <a:pt x="423" y="173"/>
                    </a:lnTo>
                    <a:lnTo>
                      <a:pt x="427" y="169"/>
                    </a:lnTo>
                    <a:lnTo>
                      <a:pt x="434" y="162"/>
                    </a:lnTo>
                    <a:lnTo>
                      <a:pt x="438" y="158"/>
                    </a:lnTo>
                    <a:lnTo>
                      <a:pt x="444" y="152"/>
                    </a:lnTo>
                    <a:lnTo>
                      <a:pt x="446" y="147"/>
                    </a:lnTo>
                    <a:lnTo>
                      <a:pt x="450" y="143"/>
                    </a:lnTo>
                    <a:lnTo>
                      <a:pt x="456" y="137"/>
                    </a:lnTo>
                    <a:lnTo>
                      <a:pt x="460" y="133"/>
                    </a:lnTo>
                    <a:lnTo>
                      <a:pt x="464" y="129"/>
                    </a:lnTo>
                    <a:lnTo>
                      <a:pt x="468" y="125"/>
                    </a:lnTo>
                    <a:lnTo>
                      <a:pt x="476" y="119"/>
                    </a:lnTo>
                    <a:lnTo>
                      <a:pt x="482" y="114"/>
                    </a:lnTo>
                    <a:lnTo>
                      <a:pt x="490" y="108"/>
                    </a:lnTo>
                    <a:lnTo>
                      <a:pt x="494" y="104"/>
                    </a:lnTo>
                    <a:lnTo>
                      <a:pt x="498" y="100"/>
                    </a:lnTo>
                    <a:lnTo>
                      <a:pt x="505" y="99"/>
                    </a:lnTo>
                    <a:lnTo>
                      <a:pt x="512" y="95"/>
                    </a:lnTo>
                    <a:lnTo>
                      <a:pt x="516" y="91"/>
                    </a:lnTo>
                    <a:lnTo>
                      <a:pt x="526" y="86"/>
                    </a:lnTo>
                    <a:lnTo>
                      <a:pt x="531" y="84"/>
                    </a:lnTo>
                    <a:lnTo>
                      <a:pt x="535" y="80"/>
                    </a:lnTo>
                    <a:lnTo>
                      <a:pt x="544" y="77"/>
                    </a:lnTo>
                    <a:lnTo>
                      <a:pt x="551" y="70"/>
                    </a:lnTo>
                    <a:lnTo>
                      <a:pt x="556" y="67"/>
                    </a:lnTo>
                    <a:lnTo>
                      <a:pt x="560" y="63"/>
                    </a:lnTo>
                    <a:lnTo>
                      <a:pt x="567" y="62"/>
                    </a:lnTo>
                    <a:lnTo>
                      <a:pt x="575" y="56"/>
                    </a:lnTo>
                    <a:lnTo>
                      <a:pt x="581" y="51"/>
                    </a:lnTo>
                    <a:lnTo>
                      <a:pt x="588" y="49"/>
                    </a:lnTo>
                    <a:lnTo>
                      <a:pt x="594" y="48"/>
                    </a:lnTo>
                    <a:lnTo>
                      <a:pt x="599" y="44"/>
                    </a:lnTo>
                    <a:lnTo>
                      <a:pt x="604" y="38"/>
                    </a:lnTo>
                    <a:lnTo>
                      <a:pt x="612" y="38"/>
                    </a:lnTo>
                    <a:lnTo>
                      <a:pt x="619" y="32"/>
                    </a:lnTo>
                    <a:lnTo>
                      <a:pt x="625" y="29"/>
                    </a:lnTo>
                    <a:lnTo>
                      <a:pt x="629" y="25"/>
                    </a:lnTo>
                    <a:lnTo>
                      <a:pt x="637" y="22"/>
                    </a:lnTo>
                    <a:lnTo>
                      <a:pt x="645" y="16"/>
                    </a:lnTo>
                    <a:lnTo>
                      <a:pt x="652" y="15"/>
                    </a:lnTo>
                    <a:lnTo>
                      <a:pt x="658" y="12"/>
                    </a:lnTo>
                    <a:lnTo>
                      <a:pt x="667" y="8"/>
                    </a:lnTo>
                    <a:lnTo>
                      <a:pt x="674" y="7"/>
                    </a:lnTo>
                    <a:lnTo>
                      <a:pt x="682" y="1"/>
                    </a:lnTo>
                    <a:lnTo>
                      <a:pt x="688" y="1"/>
                    </a:lnTo>
                    <a:lnTo>
                      <a:pt x="692" y="0"/>
                    </a:lnTo>
                    <a:lnTo>
                      <a:pt x="700" y="5"/>
                    </a:lnTo>
                    <a:lnTo>
                      <a:pt x="704" y="10"/>
                    </a:lnTo>
                    <a:lnTo>
                      <a:pt x="706" y="11"/>
                    </a:lnTo>
                    <a:lnTo>
                      <a:pt x="711" y="16"/>
                    </a:lnTo>
                    <a:lnTo>
                      <a:pt x="715" y="20"/>
                    </a:lnTo>
                    <a:lnTo>
                      <a:pt x="719" y="25"/>
                    </a:lnTo>
                    <a:lnTo>
                      <a:pt x="723" y="29"/>
                    </a:lnTo>
                    <a:lnTo>
                      <a:pt x="727" y="33"/>
                    </a:lnTo>
                    <a:lnTo>
                      <a:pt x="732" y="37"/>
                    </a:lnTo>
                    <a:lnTo>
                      <a:pt x="734" y="40"/>
                    </a:lnTo>
                    <a:lnTo>
                      <a:pt x="740" y="45"/>
                    </a:lnTo>
                    <a:lnTo>
                      <a:pt x="744" y="49"/>
                    </a:lnTo>
                    <a:lnTo>
                      <a:pt x="747" y="52"/>
                    </a:lnTo>
                    <a:lnTo>
                      <a:pt x="751" y="56"/>
                    </a:lnTo>
                    <a:lnTo>
                      <a:pt x="753" y="59"/>
                    </a:lnTo>
                    <a:lnTo>
                      <a:pt x="759" y="64"/>
                    </a:lnTo>
                    <a:lnTo>
                      <a:pt x="763" y="68"/>
                    </a:lnTo>
                    <a:lnTo>
                      <a:pt x="766" y="71"/>
                    </a:lnTo>
                    <a:lnTo>
                      <a:pt x="770" y="75"/>
                    </a:lnTo>
                    <a:lnTo>
                      <a:pt x="773" y="78"/>
                    </a:lnTo>
                    <a:lnTo>
                      <a:pt x="777" y="82"/>
                    </a:lnTo>
                    <a:lnTo>
                      <a:pt x="781" y="86"/>
                    </a:lnTo>
                    <a:lnTo>
                      <a:pt x="782" y="88"/>
                    </a:lnTo>
                    <a:lnTo>
                      <a:pt x="786" y="92"/>
                    </a:lnTo>
                    <a:lnTo>
                      <a:pt x="790" y="96"/>
                    </a:lnTo>
                    <a:lnTo>
                      <a:pt x="795" y="100"/>
                    </a:lnTo>
                    <a:lnTo>
                      <a:pt x="800" y="105"/>
                    </a:lnTo>
                    <a:lnTo>
                      <a:pt x="804" y="110"/>
                    </a:lnTo>
                    <a:lnTo>
                      <a:pt x="808" y="114"/>
                    </a:lnTo>
                    <a:lnTo>
                      <a:pt x="812" y="118"/>
                    </a:lnTo>
                    <a:lnTo>
                      <a:pt x="818" y="123"/>
                    </a:lnTo>
                    <a:lnTo>
                      <a:pt x="825" y="116"/>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solidFill>
                    <a:prstClr val="black"/>
                  </a:solidFill>
                  <a:latin typeface="Calibri" panose="020F0502020204030204"/>
                </a:endParaRPr>
              </a:p>
            </p:txBody>
          </p:sp>
          <p:sp>
            <p:nvSpPr>
              <p:cNvPr id="452" name="Freeform 815">
                <a:extLst>
                  <a:ext uri="{FF2B5EF4-FFF2-40B4-BE49-F238E27FC236}">
                    <a16:creationId xmlns:a16="http://schemas.microsoft.com/office/drawing/2014/main" id="{550695B5-EE90-45FA-9CFE-CF653CC4B990}"/>
                  </a:ext>
                </a:extLst>
              </p:cNvPr>
              <p:cNvSpPr>
                <a:spLocks/>
              </p:cNvSpPr>
              <p:nvPr/>
            </p:nvSpPr>
            <p:spPr bwMode="auto">
              <a:xfrm>
                <a:off x="2512" y="2326"/>
                <a:ext cx="769" cy="823"/>
              </a:xfrm>
              <a:custGeom>
                <a:avLst/>
                <a:gdLst>
                  <a:gd name="T0" fmla="*/ 12 w 769"/>
                  <a:gd name="T1" fmla="*/ 703 h 823"/>
                  <a:gd name="T2" fmla="*/ 30 w 769"/>
                  <a:gd name="T3" fmla="*/ 721 h 823"/>
                  <a:gd name="T4" fmla="*/ 45 w 769"/>
                  <a:gd name="T5" fmla="*/ 736 h 823"/>
                  <a:gd name="T6" fmla="*/ 62 w 769"/>
                  <a:gd name="T7" fmla="*/ 752 h 823"/>
                  <a:gd name="T8" fmla="*/ 77 w 769"/>
                  <a:gd name="T9" fmla="*/ 767 h 823"/>
                  <a:gd name="T10" fmla="*/ 92 w 769"/>
                  <a:gd name="T11" fmla="*/ 782 h 823"/>
                  <a:gd name="T12" fmla="*/ 106 w 769"/>
                  <a:gd name="T13" fmla="*/ 796 h 823"/>
                  <a:gd name="T14" fmla="*/ 123 w 769"/>
                  <a:gd name="T15" fmla="*/ 814 h 823"/>
                  <a:gd name="T16" fmla="*/ 144 w 769"/>
                  <a:gd name="T17" fmla="*/ 813 h 823"/>
                  <a:gd name="T18" fmla="*/ 169 w 769"/>
                  <a:gd name="T19" fmla="*/ 802 h 823"/>
                  <a:gd name="T20" fmla="*/ 188 w 769"/>
                  <a:gd name="T21" fmla="*/ 788 h 823"/>
                  <a:gd name="T22" fmla="*/ 210 w 769"/>
                  <a:gd name="T23" fmla="*/ 774 h 823"/>
                  <a:gd name="T24" fmla="*/ 232 w 769"/>
                  <a:gd name="T25" fmla="*/ 760 h 823"/>
                  <a:gd name="T26" fmla="*/ 250 w 769"/>
                  <a:gd name="T27" fmla="*/ 743 h 823"/>
                  <a:gd name="T28" fmla="*/ 270 w 769"/>
                  <a:gd name="T29" fmla="*/ 722 h 823"/>
                  <a:gd name="T30" fmla="*/ 288 w 769"/>
                  <a:gd name="T31" fmla="*/ 704 h 823"/>
                  <a:gd name="T32" fmla="*/ 306 w 769"/>
                  <a:gd name="T33" fmla="*/ 686 h 823"/>
                  <a:gd name="T34" fmla="*/ 324 w 769"/>
                  <a:gd name="T35" fmla="*/ 668 h 823"/>
                  <a:gd name="T36" fmla="*/ 342 w 769"/>
                  <a:gd name="T37" fmla="*/ 645 h 823"/>
                  <a:gd name="T38" fmla="*/ 358 w 769"/>
                  <a:gd name="T39" fmla="*/ 626 h 823"/>
                  <a:gd name="T40" fmla="*/ 374 w 769"/>
                  <a:gd name="T41" fmla="*/ 596 h 823"/>
                  <a:gd name="T42" fmla="*/ 388 w 769"/>
                  <a:gd name="T43" fmla="*/ 574 h 823"/>
                  <a:gd name="T44" fmla="*/ 403 w 769"/>
                  <a:gd name="T45" fmla="*/ 550 h 823"/>
                  <a:gd name="T46" fmla="*/ 420 w 769"/>
                  <a:gd name="T47" fmla="*/ 529 h 823"/>
                  <a:gd name="T48" fmla="*/ 440 w 769"/>
                  <a:gd name="T49" fmla="*/ 513 h 823"/>
                  <a:gd name="T50" fmla="*/ 461 w 769"/>
                  <a:gd name="T51" fmla="*/ 496 h 823"/>
                  <a:gd name="T52" fmla="*/ 487 w 769"/>
                  <a:gd name="T53" fmla="*/ 480 h 823"/>
                  <a:gd name="T54" fmla="*/ 506 w 769"/>
                  <a:gd name="T55" fmla="*/ 464 h 823"/>
                  <a:gd name="T56" fmla="*/ 525 w 769"/>
                  <a:gd name="T57" fmla="*/ 450 h 823"/>
                  <a:gd name="T58" fmla="*/ 545 w 769"/>
                  <a:gd name="T59" fmla="*/ 434 h 823"/>
                  <a:gd name="T60" fmla="*/ 569 w 769"/>
                  <a:gd name="T61" fmla="*/ 423 h 823"/>
                  <a:gd name="T62" fmla="*/ 589 w 769"/>
                  <a:gd name="T63" fmla="*/ 406 h 823"/>
                  <a:gd name="T64" fmla="*/ 611 w 769"/>
                  <a:gd name="T65" fmla="*/ 384 h 823"/>
                  <a:gd name="T66" fmla="*/ 634 w 769"/>
                  <a:gd name="T67" fmla="*/ 369 h 823"/>
                  <a:gd name="T68" fmla="*/ 649 w 769"/>
                  <a:gd name="T69" fmla="*/ 346 h 823"/>
                  <a:gd name="T70" fmla="*/ 668 w 769"/>
                  <a:gd name="T71" fmla="*/ 324 h 823"/>
                  <a:gd name="T72" fmla="*/ 682 w 769"/>
                  <a:gd name="T73" fmla="*/ 297 h 823"/>
                  <a:gd name="T74" fmla="*/ 698 w 769"/>
                  <a:gd name="T75" fmla="*/ 272 h 823"/>
                  <a:gd name="T76" fmla="*/ 711 w 769"/>
                  <a:gd name="T77" fmla="*/ 246 h 823"/>
                  <a:gd name="T78" fmla="*/ 724 w 769"/>
                  <a:gd name="T79" fmla="*/ 224 h 823"/>
                  <a:gd name="T80" fmla="*/ 740 w 769"/>
                  <a:gd name="T81" fmla="*/ 198 h 823"/>
                  <a:gd name="T82" fmla="*/ 753 w 769"/>
                  <a:gd name="T83" fmla="*/ 170 h 823"/>
                  <a:gd name="T84" fmla="*/ 767 w 769"/>
                  <a:gd name="T85" fmla="*/ 140 h 823"/>
                  <a:gd name="T86" fmla="*/ 759 w 769"/>
                  <a:gd name="T87" fmla="*/ 118 h 823"/>
                  <a:gd name="T88" fmla="*/ 744 w 769"/>
                  <a:gd name="T89" fmla="*/ 103 h 823"/>
                  <a:gd name="T90" fmla="*/ 729 w 769"/>
                  <a:gd name="T91" fmla="*/ 88 h 823"/>
                  <a:gd name="T92" fmla="*/ 711 w 769"/>
                  <a:gd name="T93" fmla="*/ 70 h 823"/>
                  <a:gd name="T94" fmla="*/ 697 w 769"/>
                  <a:gd name="T95" fmla="*/ 57 h 823"/>
                  <a:gd name="T96" fmla="*/ 682 w 769"/>
                  <a:gd name="T97" fmla="*/ 41 h 823"/>
                  <a:gd name="T98" fmla="*/ 667 w 769"/>
                  <a:gd name="T99" fmla="*/ 26 h 823"/>
                  <a:gd name="T100" fmla="*/ 651 w 769"/>
                  <a:gd name="T101" fmla="*/ 10 h 8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769" h="823">
                    <a:moveTo>
                      <a:pt x="0" y="691"/>
                    </a:moveTo>
                    <a:lnTo>
                      <a:pt x="4" y="695"/>
                    </a:lnTo>
                    <a:lnTo>
                      <a:pt x="8" y="699"/>
                    </a:lnTo>
                    <a:lnTo>
                      <a:pt x="12" y="703"/>
                    </a:lnTo>
                    <a:lnTo>
                      <a:pt x="19" y="710"/>
                    </a:lnTo>
                    <a:lnTo>
                      <a:pt x="21" y="711"/>
                    </a:lnTo>
                    <a:lnTo>
                      <a:pt x="26" y="717"/>
                    </a:lnTo>
                    <a:lnTo>
                      <a:pt x="30" y="721"/>
                    </a:lnTo>
                    <a:lnTo>
                      <a:pt x="34" y="725"/>
                    </a:lnTo>
                    <a:lnTo>
                      <a:pt x="38" y="729"/>
                    </a:lnTo>
                    <a:lnTo>
                      <a:pt x="43" y="733"/>
                    </a:lnTo>
                    <a:lnTo>
                      <a:pt x="45" y="736"/>
                    </a:lnTo>
                    <a:lnTo>
                      <a:pt x="49" y="740"/>
                    </a:lnTo>
                    <a:lnTo>
                      <a:pt x="53" y="744"/>
                    </a:lnTo>
                    <a:lnTo>
                      <a:pt x="58" y="748"/>
                    </a:lnTo>
                    <a:lnTo>
                      <a:pt x="62" y="752"/>
                    </a:lnTo>
                    <a:lnTo>
                      <a:pt x="66" y="756"/>
                    </a:lnTo>
                    <a:lnTo>
                      <a:pt x="70" y="761"/>
                    </a:lnTo>
                    <a:lnTo>
                      <a:pt x="73" y="763"/>
                    </a:lnTo>
                    <a:lnTo>
                      <a:pt x="77" y="767"/>
                    </a:lnTo>
                    <a:lnTo>
                      <a:pt x="81" y="772"/>
                    </a:lnTo>
                    <a:lnTo>
                      <a:pt x="85" y="776"/>
                    </a:lnTo>
                    <a:lnTo>
                      <a:pt x="86" y="777"/>
                    </a:lnTo>
                    <a:lnTo>
                      <a:pt x="92" y="782"/>
                    </a:lnTo>
                    <a:lnTo>
                      <a:pt x="93" y="784"/>
                    </a:lnTo>
                    <a:lnTo>
                      <a:pt x="100" y="791"/>
                    </a:lnTo>
                    <a:lnTo>
                      <a:pt x="101" y="792"/>
                    </a:lnTo>
                    <a:lnTo>
                      <a:pt x="106" y="796"/>
                    </a:lnTo>
                    <a:lnTo>
                      <a:pt x="108" y="799"/>
                    </a:lnTo>
                    <a:lnTo>
                      <a:pt x="111" y="802"/>
                    </a:lnTo>
                    <a:lnTo>
                      <a:pt x="117" y="807"/>
                    </a:lnTo>
                    <a:lnTo>
                      <a:pt x="123" y="814"/>
                    </a:lnTo>
                    <a:lnTo>
                      <a:pt x="125" y="815"/>
                    </a:lnTo>
                    <a:lnTo>
                      <a:pt x="132" y="822"/>
                    </a:lnTo>
                    <a:lnTo>
                      <a:pt x="141" y="813"/>
                    </a:lnTo>
                    <a:lnTo>
                      <a:pt x="144" y="813"/>
                    </a:lnTo>
                    <a:lnTo>
                      <a:pt x="152" y="810"/>
                    </a:lnTo>
                    <a:lnTo>
                      <a:pt x="159" y="808"/>
                    </a:lnTo>
                    <a:lnTo>
                      <a:pt x="163" y="804"/>
                    </a:lnTo>
                    <a:lnTo>
                      <a:pt x="169" y="802"/>
                    </a:lnTo>
                    <a:lnTo>
                      <a:pt x="174" y="796"/>
                    </a:lnTo>
                    <a:lnTo>
                      <a:pt x="178" y="792"/>
                    </a:lnTo>
                    <a:lnTo>
                      <a:pt x="184" y="792"/>
                    </a:lnTo>
                    <a:lnTo>
                      <a:pt x="188" y="788"/>
                    </a:lnTo>
                    <a:lnTo>
                      <a:pt x="193" y="785"/>
                    </a:lnTo>
                    <a:lnTo>
                      <a:pt x="199" y="780"/>
                    </a:lnTo>
                    <a:lnTo>
                      <a:pt x="206" y="778"/>
                    </a:lnTo>
                    <a:lnTo>
                      <a:pt x="210" y="774"/>
                    </a:lnTo>
                    <a:lnTo>
                      <a:pt x="215" y="771"/>
                    </a:lnTo>
                    <a:lnTo>
                      <a:pt x="221" y="766"/>
                    </a:lnTo>
                    <a:lnTo>
                      <a:pt x="225" y="762"/>
                    </a:lnTo>
                    <a:lnTo>
                      <a:pt x="232" y="760"/>
                    </a:lnTo>
                    <a:lnTo>
                      <a:pt x="236" y="756"/>
                    </a:lnTo>
                    <a:lnTo>
                      <a:pt x="241" y="751"/>
                    </a:lnTo>
                    <a:lnTo>
                      <a:pt x="245" y="747"/>
                    </a:lnTo>
                    <a:lnTo>
                      <a:pt x="250" y="743"/>
                    </a:lnTo>
                    <a:lnTo>
                      <a:pt x="255" y="737"/>
                    </a:lnTo>
                    <a:lnTo>
                      <a:pt x="259" y="733"/>
                    </a:lnTo>
                    <a:lnTo>
                      <a:pt x="266" y="726"/>
                    </a:lnTo>
                    <a:lnTo>
                      <a:pt x="270" y="722"/>
                    </a:lnTo>
                    <a:lnTo>
                      <a:pt x="274" y="718"/>
                    </a:lnTo>
                    <a:lnTo>
                      <a:pt x="280" y="712"/>
                    </a:lnTo>
                    <a:lnTo>
                      <a:pt x="284" y="708"/>
                    </a:lnTo>
                    <a:lnTo>
                      <a:pt x="288" y="704"/>
                    </a:lnTo>
                    <a:lnTo>
                      <a:pt x="292" y="700"/>
                    </a:lnTo>
                    <a:lnTo>
                      <a:pt x="298" y="695"/>
                    </a:lnTo>
                    <a:lnTo>
                      <a:pt x="302" y="690"/>
                    </a:lnTo>
                    <a:lnTo>
                      <a:pt x="306" y="686"/>
                    </a:lnTo>
                    <a:lnTo>
                      <a:pt x="311" y="681"/>
                    </a:lnTo>
                    <a:lnTo>
                      <a:pt x="315" y="677"/>
                    </a:lnTo>
                    <a:lnTo>
                      <a:pt x="320" y="673"/>
                    </a:lnTo>
                    <a:lnTo>
                      <a:pt x="324" y="668"/>
                    </a:lnTo>
                    <a:lnTo>
                      <a:pt x="326" y="660"/>
                    </a:lnTo>
                    <a:lnTo>
                      <a:pt x="331" y="656"/>
                    </a:lnTo>
                    <a:lnTo>
                      <a:pt x="337" y="649"/>
                    </a:lnTo>
                    <a:lnTo>
                      <a:pt x="342" y="645"/>
                    </a:lnTo>
                    <a:lnTo>
                      <a:pt x="346" y="641"/>
                    </a:lnTo>
                    <a:lnTo>
                      <a:pt x="350" y="634"/>
                    </a:lnTo>
                    <a:lnTo>
                      <a:pt x="354" y="630"/>
                    </a:lnTo>
                    <a:lnTo>
                      <a:pt x="358" y="626"/>
                    </a:lnTo>
                    <a:lnTo>
                      <a:pt x="358" y="620"/>
                    </a:lnTo>
                    <a:lnTo>
                      <a:pt x="365" y="614"/>
                    </a:lnTo>
                    <a:lnTo>
                      <a:pt x="370" y="605"/>
                    </a:lnTo>
                    <a:lnTo>
                      <a:pt x="374" y="596"/>
                    </a:lnTo>
                    <a:lnTo>
                      <a:pt x="377" y="590"/>
                    </a:lnTo>
                    <a:lnTo>
                      <a:pt x="381" y="586"/>
                    </a:lnTo>
                    <a:lnTo>
                      <a:pt x="383" y="579"/>
                    </a:lnTo>
                    <a:lnTo>
                      <a:pt x="388" y="574"/>
                    </a:lnTo>
                    <a:lnTo>
                      <a:pt x="392" y="564"/>
                    </a:lnTo>
                    <a:lnTo>
                      <a:pt x="396" y="560"/>
                    </a:lnTo>
                    <a:lnTo>
                      <a:pt x="399" y="555"/>
                    </a:lnTo>
                    <a:lnTo>
                      <a:pt x="403" y="550"/>
                    </a:lnTo>
                    <a:lnTo>
                      <a:pt x="406" y="542"/>
                    </a:lnTo>
                    <a:lnTo>
                      <a:pt x="410" y="538"/>
                    </a:lnTo>
                    <a:lnTo>
                      <a:pt x="414" y="534"/>
                    </a:lnTo>
                    <a:lnTo>
                      <a:pt x="420" y="529"/>
                    </a:lnTo>
                    <a:lnTo>
                      <a:pt x="424" y="524"/>
                    </a:lnTo>
                    <a:lnTo>
                      <a:pt x="428" y="520"/>
                    </a:lnTo>
                    <a:lnTo>
                      <a:pt x="435" y="519"/>
                    </a:lnTo>
                    <a:lnTo>
                      <a:pt x="440" y="513"/>
                    </a:lnTo>
                    <a:lnTo>
                      <a:pt x="445" y="509"/>
                    </a:lnTo>
                    <a:lnTo>
                      <a:pt x="453" y="504"/>
                    </a:lnTo>
                    <a:lnTo>
                      <a:pt x="460" y="497"/>
                    </a:lnTo>
                    <a:lnTo>
                      <a:pt x="461" y="496"/>
                    </a:lnTo>
                    <a:lnTo>
                      <a:pt x="469" y="493"/>
                    </a:lnTo>
                    <a:lnTo>
                      <a:pt x="476" y="486"/>
                    </a:lnTo>
                    <a:lnTo>
                      <a:pt x="480" y="482"/>
                    </a:lnTo>
                    <a:lnTo>
                      <a:pt x="487" y="480"/>
                    </a:lnTo>
                    <a:lnTo>
                      <a:pt x="491" y="476"/>
                    </a:lnTo>
                    <a:lnTo>
                      <a:pt x="497" y="471"/>
                    </a:lnTo>
                    <a:lnTo>
                      <a:pt x="502" y="468"/>
                    </a:lnTo>
                    <a:lnTo>
                      <a:pt x="506" y="464"/>
                    </a:lnTo>
                    <a:lnTo>
                      <a:pt x="512" y="459"/>
                    </a:lnTo>
                    <a:lnTo>
                      <a:pt x="516" y="460"/>
                    </a:lnTo>
                    <a:lnTo>
                      <a:pt x="520" y="456"/>
                    </a:lnTo>
                    <a:lnTo>
                      <a:pt x="525" y="450"/>
                    </a:lnTo>
                    <a:lnTo>
                      <a:pt x="531" y="448"/>
                    </a:lnTo>
                    <a:lnTo>
                      <a:pt x="535" y="443"/>
                    </a:lnTo>
                    <a:lnTo>
                      <a:pt x="541" y="438"/>
                    </a:lnTo>
                    <a:lnTo>
                      <a:pt x="545" y="434"/>
                    </a:lnTo>
                    <a:lnTo>
                      <a:pt x="553" y="434"/>
                    </a:lnTo>
                    <a:lnTo>
                      <a:pt x="557" y="430"/>
                    </a:lnTo>
                    <a:lnTo>
                      <a:pt x="563" y="424"/>
                    </a:lnTo>
                    <a:lnTo>
                      <a:pt x="569" y="423"/>
                    </a:lnTo>
                    <a:lnTo>
                      <a:pt x="573" y="419"/>
                    </a:lnTo>
                    <a:lnTo>
                      <a:pt x="579" y="413"/>
                    </a:lnTo>
                    <a:lnTo>
                      <a:pt x="584" y="410"/>
                    </a:lnTo>
                    <a:lnTo>
                      <a:pt x="589" y="406"/>
                    </a:lnTo>
                    <a:lnTo>
                      <a:pt x="595" y="399"/>
                    </a:lnTo>
                    <a:lnTo>
                      <a:pt x="600" y="395"/>
                    </a:lnTo>
                    <a:lnTo>
                      <a:pt x="606" y="388"/>
                    </a:lnTo>
                    <a:lnTo>
                      <a:pt x="611" y="384"/>
                    </a:lnTo>
                    <a:lnTo>
                      <a:pt x="616" y="379"/>
                    </a:lnTo>
                    <a:lnTo>
                      <a:pt x="624" y="379"/>
                    </a:lnTo>
                    <a:lnTo>
                      <a:pt x="628" y="375"/>
                    </a:lnTo>
                    <a:lnTo>
                      <a:pt x="634" y="369"/>
                    </a:lnTo>
                    <a:lnTo>
                      <a:pt x="638" y="365"/>
                    </a:lnTo>
                    <a:lnTo>
                      <a:pt x="642" y="361"/>
                    </a:lnTo>
                    <a:lnTo>
                      <a:pt x="646" y="357"/>
                    </a:lnTo>
                    <a:lnTo>
                      <a:pt x="649" y="346"/>
                    </a:lnTo>
                    <a:lnTo>
                      <a:pt x="654" y="340"/>
                    </a:lnTo>
                    <a:lnTo>
                      <a:pt x="660" y="332"/>
                    </a:lnTo>
                    <a:lnTo>
                      <a:pt x="664" y="328"/>
                    </a:lnTo>
                    <a:lnTo>
                      <a:pt x="668" y="324"/>
                    </a:lnTo>
                    <a:lnTo>
                      <a:pt x="670" y="317"/>
                    </a:lnTo>
                    <a:lnTo>
                      <a:pt x="674" y="310"/>
                    </a:lnTo>
                    <a:lnTo>
                      <a:pt x="678" y="306"/>
                    </a:lnTo>
                    <a:lnTo>
                      <a:pt x="682" y="297"/>
                    </a:lnTo>
                    <a:lnTo>
                      <a:pt x="685" y="291"/>
                    </a:lnTo>
                    <a:lnTo>
                      <a:pt x="689" y="287"/>
                    </a:lnTo>
                    <a:lnTo>
                      <a:pt x="692" y="279"/>
                    </a:lnTo>
                    <a:lnTo>
                      <a:pt x="698" y="272"/>
                    </a:lnTo>
                    <a:lnTo>
                      <a:pt x="701" y="266"/>
                    </a:lnTo>
                    <a:lnTo>
                      <a:pt x="705" y="262"/>
                    </a:lnTo>
                    <a:lnTo>
                      <a:pt x="707" y="255"/>
                    </a:lnTo>
                    <a:lnTo>
                      <a:pt x="711" y="246"/>
                    </a:lnTo>
                    <a:lnTo>
                      <a:pt x="716" y="240"/>
                    </a:lnTo>
                    <a:lnTo>
                      <a:pt x="719" y="235"/>
                    </a:lnTo>
                    <a:lnTo>
                      <a:pt x="720" y="228"/>
                    </a:lnTo>
                    <a:lnTo>
                      <a:pt x="724" y="224"/>
                    </a:lnTo>
                    <a:lnTo>
                      <a:pt x="730" y="218"/>
                    </a:lnTo>
                    <a:lnTo>
                      <a:pt x="730" y="210"/>
                    </a:lnTo>
                    <a:lnTo>
                      <a:pt x="737" y="203"/>
                    </a:lnTo>
                    <a:lnTo>
                      <a:pt x="740" y="198"/>
                    </a:lnTo>
                    <a:lnTo>
                      <a:pt x="744" y="194"/>
                    </a:lnTo>
                    <a:lnTo>
                      <a:pt x="746" y="185"/>
                    </a:lnTo>
                    <a:lnTo>
                      <a:pt x="752" y="177"/>
                    </a:lnTo>
                    <a:lnTo>
                      <a:pt x="753" y="170"/>
                    </a:lnTo>
                    <a:lnTo>
                      <a:pt x="756" y="165"/>
                    </a:lnTo>
                    <a:lnTo>
                      <a:pt x="759" y="154"/>
                    </a:lnTo>
                    <a:lnTo>
                      <a:pt x="762" y="148"/>
                    </a:lnTo>
                    <a:lnTo>
                      <a:pt x="767" y="140"/>
                    </a:lnTo>
                    <a:lnTo>
                      <a:pt x="767" y="135"/>
                    </a:lnTo>
                    <a:lnTo>
                      <a:pt x="768" y="131"/>
                    </a:lnTo>
                    <a:lnTo>
                      <a:pt x="763" y="122"/>
                    </a:lnTo>
                    <a:lnTo>
                      <a:pt x="759" y="118"/>
                    </a:lnTo>
                    <a:lnTo>
                      <a:pt x="757" y="117"/>
                    </a:lnTo>
                    <a:lnTo>
                      <a:pt x="752" y="111"/>
                    </a:lnTo>
                    <a:lnTo>
                      <a:pt x="748" y="107"/>
                    </a:lnTo>
                    <a:lnTo>
                      <a:pt x="744" y="103"/>
                    </a:lnTo>
                    <a:lnTo>
                      <a:pt x="740" y="99"/>
                    </a:lnTo>
                    <a:lnTo>
                      <a:pt x="736" y="95"/>
                    </a:lnTo>
                    <a:lnTo>
                      <a:pt x="731" y="91"/>
                    </a:lnTo>
                    <a:lnTo>
                      <a:pt x="729" y="88"/>
                    </a:lnTo>
                    <a:lnTo>
                      <a:pt x="723" y="83"/>
                    </a:lnTo>
                    <a:lnTo>
                      <a:pt x="719" y="78"/>
                    </a:lnTo>
                    <a:lnTo>
                      <a:pt x="716" y="76"/>
                    </a:lnTo>
                    <a:lnTo>
                      <a:pt x="711" y="70"/>
                    </a:lnTo>
                    <a:lnTo>
                      <a:pt x="710" y="69"/>
                    </a:lnTo>
                    <a:lnTo>
                      <a:pt x="704" y="63"/>
                    </a:lnTo>
                    <a:lnTo>
                      <a:pt x="700" y="59"/>
                    </a:lnTo>
                    <a:lnTo>
                      <a:pt x="697" y="57"/>
                    </a:lnTo>
                    <a:lnTo>
                      <a:pt x="693" y="52"/>
                    </a:lnTo>
                    <a:lnTo>
                      <a:pt x="692" y="51"/>
                    </a:lnTo>
                    <a:lnTo>
                      <a:pt x="686" y="46"/>
                    </a:lnTo>
                    <a:lnTo>
                      <a:pt x="682" y="41"/>
                    </a:lnTo>
                    <a:lnTo>
                      <a:pt x="681" y="40"/>
                    </a:lnTo>
                    <a:lnTo>
                      <a:pt x="677" y="36"/>
                    </a:lnTo>
                    <a:lnTo>
                      <a:pt x="673" y="32"/>
                    </a:lnTo>
                    <a:lnTo>
                      <a:pt x="667" y="26"/>
                    </a:lnTo>
                    <a:lnTo>
                      <a:pt x="663" y="22"/>
                    </a:lnTo>
                    <a:lnTo>
                      <a:pt x="659" y="18"/>
                    </a:lnTo>
                    <a:lnTo>
                      <a:pt x="655" y="14"/>
                    </a:lnTo>
                    <a:lnTo>
                      <a:pt x="651" y="10"/>
                    </a:lnTo>
                    <a:lnTo>
                      <a:pt x="648" y="7"/>
                    </a:lnTo>
                    <a:lnTo>
                      <a:pt x="655" y="0"/>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solidFill>
                    <a:prstClr val="black"/>
                  </a:solidFill>
                  <a:latin typeface="Calibri" panose="020F0502020204030204"/>
                </a:endParaRPr>
              </a:p>
            </p:txBody>
          </p:sp>
        </p:grpSp>
        <p:sp>
          <p:nvSpPr>
            <p:cNvPr id="421" name="AutoShape 816">
              <a:extLst>
                <a:ext uri="{FF2B5EF4-FFF2-40B4-BE49-F238E27FC236}">
                  <a16:creationId xmlns:a16="http://schemas.microsoft.com/office/drawing/2014/main" id="{9E49AE44-C7F6-42A1-BD3A-1A4BC0075431}"/>
                </a:ext>
              </a:extLst>
            </p:cNvPr>
            <p:cNvSpPr>
              <a:spLocks noChangeArrowheads="1"/>
            </p:cNvSpPr>
            <p:nvPr/>
          </p:nvSpPr>
          <p:spPr bwMode="auto">
            <a:xfrm rot="2700000">
              <a:off x="3050" y="2347"/>
              <a:ext cx="225" cy="74"/>
            </a:xfrm>
            <a:prstGeom prst="roundRect">
              <a:avLst>
                <a:gd name="adj" fmla="val 12477"/>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2" name="AutoShape 817">
              <a:extLst>
                <a:ext uri="{FF2B5EF4-FFF2-40B4-BE49-F238E27FC236}">
                  <a16:creationId xmlns:a16="http://schemas.microsoft.com/office/drawing/2014/main" id="{56DD187B-54B7-4857-9F65-1FDEE531EA5E}"/>
                </a:ext>
              </a:extLst>
            </p:cNvPr>
            <p:cNvSpPr>
              <a:spLocks noChangeArrowheads="1"/>
            </p:cNvSpPr>
            <p:nvPr/>
          </p:nvSpPr>
          <p:spPr bwMode="auto">
            <a:xfrm rot="2700000">
              <a:off x="2892" y="2419"/>
              <a:ext cx="287" cy="184"/>
            </a:xfrm>
            <a:prstGeom prst="roundRect">
              <a:avLst>
                <a:gd name="adj" fmla="val 5727"/>
              </a:avLst>
            </a:prstGeom>
            <a:solidFill>
              <a:srgbClr val="99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3" name="AutoShape 818">
              <a:extLst>
                <a:ext uri="{FF2B5EF4-FFF2-40B4-BE49-F238E27FC236}">
                  <a16:creationId xmlns:a16="http://schemas.microsoft.com/office/drawing/2014/main" id="{BB221C20-6937-4066-B91B-135A5C95C285}"/>
                </a:ext>
              </a:extLst>
            </p:cNvPr>
            <p:cNvSpPr>
              <a:spLocks noChangeArrowheads="1"/>
            </p:cNvSpPr>
            <p:nvPr/>
          </p:nvSpPr>
          <p:spPr bwMode="auto">
            <a:xfrm rot="2700000">
              <a:off x="2580" y="2562"/>
              <a:ext cx="287" cy="522"/>
            </a:xfrm>
            <a:prstGeom prst="roundRect">
              <a:avLst>
                <a:gd name="adj" fmla="val 5727"/>
              </a:avLst>
            </a:prstGeom>
            <a:solidFill>
              <a:srgbClr val="03219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4" name="Oval 819">
              <a:extLst>
                <a:ext uri="{FF2B5EF4-FFF2-40B4-BE49-F238E27FC236}">
                  <a16:creationId xmlns:a16="http://schemas.microsoft.com/office/drawing/2014/main" id="{600F6467-64FD-4180-B585-F759469CF0C4}"/>
                </a:ext>
              </a:extLst>
            </p:cNvPr>
            <p:cNvSpPr>
              <a:spLocks noChangeArrowheads="1"/>
            </p:cNvSpPr>
            <p:nvPr/>
          </p:nvSpPr>
          <p:spPr bwMode="auto">
            <a:xfrm rot="2700000">
              <a:off x="3134" y="2393"/>
              <a:ext cx="33" cy="35"/>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5" name="AutoShape 820">
              <a:extLst>
                <a:ext uri="{FF2B5EF4-FFF2-40B4-BE49-F238E27FC236}">
                  <a16:creationId xmlns:a16="http://schemas.microsoft.com/office/drawing/2014/main" id="{96EA4119-4D27-46F6-A5F6-0D4E80170E29}"/>
                </a:ext>
              </a:extLst>
            </p:cNvPr>
            <p:cNvSpPr>
              <a:spLocks noChangeArrowheads="1"/>
            </p:cNvSpPr>
            <p:nvPr/>
          </p:nvSpPr>
          <p:spPr bwMode="auto">
            <a:xfrm rot="2700000">
              <a:off x="2790" y="2610"/>
              <a:ext cx="69"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6" name="AutoShape 821">
              <a:extLst>
                <a:ext uri="{FF2B5EF4-FFF2-40B4-BE49-F238E27FC236}">
                  <a16:creationId xmlns:a16="http://schemas.microsoft.com/office/drawing/2014/main" id="{7A4FF440-D8D7-405A-BF4A-24129E040FBC}"/>
                </a:ext>
              </a:extLst>
            </p:cNvPr>
            <p:cNvSpPr>
              <a:spLocks noChangeArrowheads="1"/>
            </p:cNvSpPr>
            <p:nvPr/>
          </p:nvSpPr>
          <p:spPr bwMode="auto">
            <a:xfrm rot="2700000">
              <a:off x="2880" y="2700"/>
              <a:ext cx="70"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7" name="AutoShape 822">
              <a:extLst>
                <a:ext uri="{FF2B5EF4-FFF2-40B4-BE49-F238E27FC236}">
                  <a16:creationId xmlns:a16="http://schemas.microsoft.com/office/drawing/2014/main" id="{4F586245-A6F0-464F-9353-438B2182FA88}"/>
                </a:ext>
              </a:extLst>
            </p:cNvPr>
            <p:cNvSpPr>
              <a:spLocks noChangeArrowheads="1"/>
            </p:cNvSpPr>
            <p:nvPr/>
          </p:nvSpPr>
          <p:spPr bwMode="auto">
            <a:xfrm rot="2700000">
              <a:off x="2731" y="2665"/>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8" name="AutoShape 823">
              <a:extLst>
                <a:ext uri="{FF2B5EF4-FFF2-40B4-BE49-F238E27FC236}">
                  <a16:creationId xmlns:a16="http://schemas.microsoft.com/office/drawing/2014/main" id="{122919A1-4F36-425E-9E42-84197842D2A0}"/>
                </a:ext>
              </a:extLst>
            </p:cNvPr>
            <p:cNvSpPr>
              <a:spLocks noChangeArrowheads="1"/>
            </p:cNvSpPr>
            <p:nvPr/>
          </p:nvSpPr>
          <p:spPr bwMode="auto">
            <a:xfrm rot="2700000">
              <a:off x="2791" y="2727"/>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9" name="AutoShape 824">
              <a:extLst>
                <a:ext uri="{FF2B5EF4-FFF2-40B4-BE49-F238E27FC236}">
                  <a16:creationId xmlns:a16="http://schemas.microsoft.com/office/drawing/2014/main" id="{B569D0A3-A423-45EE-9306-D9F88B91AA58}"/>
                </a:ext>
              </a:extLst>
            </p:cNvPr>
            <p:cNvSpPr>
              <a:spLocks noChangeArrowheads="1"/>
            </p:cNvSpPr>
            <p:nvPr/>
          </p:nvSpPr>
          <p:spPr bwMode="auto">
            <a:xfrm rot="2700000">
              <a:off x="2855" y="2787"/>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0" name="AutoShape 825">
              <a:extLst>
                <a:ext uri="{FF2B5EF4-FFF2-40B4-BE49-F238E27FC236}">
                  <a16:creationId xmlns:a16="http://schemas.microsoft.com/office/drawing/2014/main" id="{FDB57762-728C-436F-BA33-9502962BB01B}"/>
                </a:ext>
              </a:extLst>
            </p:cNvPr>
            <p:cNvSpPr>
              <a:spLocks noChangeArrowheads="1"/>
            </p:cNvSpPr>
            <p:nvPr/>
          </p:nvSpPr>
          <p:spPr bwMode="auto">
            <a:xfrm rot="2700000">
              <a:off x="2686" y="2710"/>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1" name="AutoShape 826">
              <a:extLst>
                <a:ext uri="{FF2B5EF4-FFF2-40B4-BE49-F238E27FC236}">
                  <a16:creationId xmlns:a16="http://schemas.microsoft.com/office/drawing/2014/main" id="{AEC9F71C-6AA2-41E8-B8C8-E590385E9B70}"/>
                </a:ext>
              </a:extLst>
            </p:cNvPr>
            <p:cNvSpPr>
              <a:spLocks noChangeArrowheads="1"/>
            </p:cNvSpPr>
            <p:nvPr/>
          </p:nvSpPr>
          <p:spPr bwMode="auto">
            <a:xfrm rot="2700000">
              <a:off x="2746" y="2772"/>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2" name="AutoShape 827">
              <a:extLst>
                <a:ext uri="{FF2B5EF4-FFF2-40B4-BE49-F238E27FC236}">
                  <a16:creationId xmlns:a16="http://schemas.microsoft.com/office/drawing/2014/main" id="{F265BF72-4672-4C7C-8A90-431ED47A99A5}"/>
                </a:ext>
              </a:extLst>
            </p:cNvPr>
            <p:cNvSpPr>
              <a:spLocks noChangeArrowheads="1"/>
            </p:cNvSpPr>
            <p:nvPr/>
          </p:nvSpPr>
          <p:spPr bwMode="auto">
            <a:xfrm rot="2700000">
              <a:off x="2810" y="2832"/>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3" name="AutoShape 828">
              <a:extLst>
                <a:ext uri="{FF2B5EF4-FFF2-40B4-BE49-F238E27FC236}">
                  <a16:creationId xmlns:a16="http://schemas.microsoft.com/office/drawing/2014/main" id="{7621E17D-D0FD-4A1B-B8CB-465BE975DEE7}"/>
                </a:ext>
              </a:extLst>
            </p:cNvPr>
            <p:cNvSpPr>
              <a:spLocks noChangeArrowheads="1"/>
            </p:cNvSpPr>
            <p:nvPr/>
          </p:nvSpPr>
          <p:spPr bwMode="auto">
            <a:xfrm rot="2700000">
              <a:off x="2647" y="2752"/>
              <a:ext cx="42"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4" name="AutoShape 829">
              <a:extLst>
                <a:ext uri="{FF2B5EF4-FFF2-40B4-BE49-F238E27FC236}">
                  <a16:creationId xmlns:a16="http://schemas.microsoft.com/office/drawing/2014/main" id="{DB6FBD53-47D5-440A-93A6-095F42BDDFF9}"/>
                </a:ext>
              </a:extLst>
            </p:cNvPr>
            <p:cNvSpPr>
              <a:spLocks noChangeArrowheads="1"/>
            </p:cNvSpPr>
            <p:nvPr/>
          </p:nvSpPr>
          <p:spPr bwMode="auto">
            <a:xfrm rot="2700000">
              <a:off x="2706" y="2813"/>
              <a:ext cx="45"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5" name="AutoShape 830">
              <a:extLst>
                <a:ext uri="{FF2B5EF4-FFF2-40B4-BE49-F238E27FC236}">
                  <a16:creationId xmlns:a16="http://schemas.microsoft.com/office/drawing/2014/main" id="{175C327B-015D-4E6E-9C9A-FBDA7837D10A}"/>
                </a:ext>
              </a:extLst>
            </p:cNvPr>
            <p:cNvSpPr>
              <a:spLocks noChangeArrowheads="1"/>
            </p:cNvSpPr>
            <p:nvPr/>
          </p:nvSpPr>
          <p:spPr bwMode="auto">
            <a:xfrm rot="2700000">
              <a:off x="2770" y="2873"/>
              <a:ext cx="37"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6" name="AutoShape 831">
              <a:extLst>
                <a:ext uri="{FF2B5EF4-FFF2-40B4-BE49-F238E27FC236}">
                  <a16:creationId xmlns:a16="http://schemas.microsoft.com/office/drawing/2014/main" id="{506248DB-9773-4D81-8ECE-12B00C078504}"/>
                </a:ext>
              </a:extLst>
            </p:cNvPr>
            <p:cNvSpPr>
              <a:spLocks noChangeArrowheads="1"/>
            </p:cNvSpPr>
            <p:nvPr/>
          </p:nvSpPr>
          <p:spPr bwMode="auto">
            <a:xfrm rot="2700000">
              <a:off x="2602" y="2795"/>
              <a:ext cx="42"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7" name="AutoShape 832">
              <a:extLst>
                <a:ext uri="{FF2B5EF4-FFF2-40B4-BE49-F238E27FC236}">
                  <a16:creationId xmlns:a16="http://schemas.microsoft.com/office/drawing/2014/main" id="{E907164A-1151-4F9F-961A-FC68DED4DDB6}"/>
                </a:ext>
              </a:extLst>
            </p:cNvPr>
            <p:cNvSpPr>
              <a:spLocks noChangeArrowheads="1"/>
            </p:cNvSpPr>
            <p:nvPr/>
          </p:nvSpPr>
          <p:spPr bwMode="auto">
            <a:xfrm rot="2700000">
              <a:off x="2662" y="2857"/>
              <a:ext cx="45"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8" name="AutoShape 833">
              <a:extLst>
                <a:ext uri="{FF2B5EF4-FFF2-40B4-BE49-F238E27FC236}">
                  <a16:creationId xmlns:a16="http://schemas.microsoft.com/office/drawing/2014/main" id="{5CBFF910-BF2A-4B5E-9C38-341E48896D6C}"/>
                </a:ext>
              </a:extLst>
            </p:cNvPr>
            <p:cNvSpPr>
              <a:spLocks noChangeArrowheads="1"/>
            </p:cNvSpPr>
            <p:nvPr/>
          </p:nvSpPr>
          <p:spPr bwMode="auto">
            <a:xfrm rot="2700000">
              <a:off x="2726" y="2917"/>
              <a:ext cx="37" cy="35"/>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9" name="AutoShape 834">
              <a:extLst>
                <a:ext uri="{FF2B5EF4-FFF2-40B4-BE49-F238E27FC236}">
                  <a16:creationId xmlns:a16="http://schemas.microsoft.com/office/drawing/2014/main" id="{28259DE5-E479-4D5D-AD1C-064A93B83767}"/>
                </a:ext>
              </a:extLst>
            </p:cNvPr>
            <p:cNvSpPr>
              <a:spLocks noChangeArrowheads="1"/>
            </p:cNvSpPr>
            <p:nvPr/>
          </p:nvSpPr>
          <p:spPr bwMode="auto">
            <a:xfrm rot="2700000">
              <a:off x="2566" y="2828"/>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0" name="AutoShape 835">
              <a:extLst>
                <a:ext uri="{FF2B5EF4-FFF2-40B4-BE49-F238E27FC236}">
                  <a16:creationId xmlns:a16="http://schemas.microsoft.com/office/drawing/2014/main" id="{B68626C1-4A5F-4FF8-92FB-F5F066BE7362}"/>
                </a:ext>
              </a:extLst>
            </p:cNvPr>
            <p:cNvSpPr>
              <a:spLocks noChangeArrowheads="1"/>
            </p:cNvSpPr>
            <p:nvPr/>
          </p:nvSpPr>
          <p:spPr bwMode="auto">
            <a:xfrm rot="2700000">
              <a:off x="2609" y="2870"/>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1" name="AutoShape 836">
              <a:extLst>
                <a:ext uri="{FF2B5EF4-FFF2-40B4-BE49-F238E27FC236}">
                  <a16:creationId xmlns:a16="http://schemas.microsoft.com/office/drawing/2014/main" id="{96A8DD44-1708-413E-9D15-4606C1AA2F3C}"/>
                </a:ext>
              </a:extLst>
            </p:cNvPr>
            <p:cNvSpPr>
              <a:spLocks noChangeArrowheads="1"/>
            </p:cNvSpPr>
            <p:nvPr/>
          </p:nvSpPr>
          <p:spPr bwMode="auto">
            <a:xfrm rot="2700000">
              <a:off x="2656" y="2917"/>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2" name="AutoShape 837">
              <a:extLst>
                <a:ext uri="{FF2B5EF4-FFF2-40B4-BE49-F238E27FC236}">
                  <a16:creationId xmlns:a16="http://schemas.microsoft.com/office/drawing/2014/main" id="{C12C75F5-8C14-450B-BA09-4653AE051DF7}"/>
                </a:ext>
              </a:extLst>
            </p:cNvPr>
            <p:cNvSpPr>
              <a:spLocks noChangeArrowheads="1"/>
            </p:cNvSpPr>
            <p:nvPr/>
          </p:nvSpPr>
          <p:spPr bwMode="auto">
            <a:xfrm rot="2700000">
              <a:off x="2698" y="2959"/>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3" name="AutoShape 838">
              <a:extLst>
                <a:ext uri="{FF2B5EF4-FFF2-40B4-BE49-F238E27FC236}">
                  <a16:creationId xmlns:a16="http://schemas.microsoft.com/office/drawing/2014/main" id="{85DC52B4-E5DD-4563-8601-162273FC16D7}"/>
                </a:ext>
              </a:extLst>
            </p:cNvPr>
            <p:cNvSpPr>
              <a:spLocks noChangeArrowheads="1"/>
            </p:cNvSpPr>
            <p:nvPr/>
          </p:nvSpPr>
          <p:spPr bwMode="auto">
            <a:xfrm rot="2700000">
              <a:off x="2524" y="2871"/>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4" name="AutoShape 839">
              <a:extLst>
                <a:ext uri="{FF2B5EF4-FFF2-40B4-BE49-F238E27FC236}">
                  <a16:creationId xmlns:a16="http://schemas.microsoft.com/office/drawing/2014/main" id="{A0C2E41C-DC1D-4507-A35B-6FB7AA638CEE}"/>
                </a:ext>
              </a:extLst>
            </p:cNvPr>
            <p:cNvSpPr>
              <a:spLocks noChangeArrowheads="1"/>
            </p:cNvSpPr>
            <p:nvPr/>
          </p:nvSpPr>
          <p:spPr bwMode="auto">
            <a:xfrm rot="2700000">
              <a:off x="2567" y="291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5" name="AutoShape 840">
              <a:extLst>
                <a:ext uri="{FF2B5EF4-FFF2-40B4-BE49-F238E27FC236}">
                  <a16:creationId xmlns:a16="http://schemas.microsoft.com/office/drawing/2014/main" id="{FD6CBD88-BCE0-4F59-B441-6FE00F3748D0}"/>
                </a:ext>
              </a:extLst>
            </p:cNvPr>
            <p:cNvSpPr>
              <a:spLocks noChangeArrowheads="1"/>
            </p:cNvSpPr>
            <p:nvPr/>
          </p:nvSpPr>
          <p:spPr bwMode="auto">
            <a:xfrm rot="2700000">
              <a:off x="2613" y="2960"/>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6" name="AutoShape 841">
              <a:extLst>
                <a:ext uri="{FF2B5EF4-FFF2-40B4-BE49-F238E27FC236}">
                  <a16:creationId xmlns:a16="http://schemas.microsoft.com/office/drawing/2014/main" id="{D958F590-6849-413E-BBA7-8A0005C2956A}"/>
                </a:ext>
              </a:extLst>
            </p:cNvPr>
            <p:cNvSpPr>
              <a:spLocks noChangeArrowheads="1"/>
            </p:cNvSpPr>
            <p:nvPr/>
          </p:nvSpPr>
          <p:spPr bwMode="auto">
            <a:xfrm rot="2700000">
              <a:off x="2656" y="300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7" name="AutoShape 842">
              <a:extLst>
                <a:ext uri="{FF2B5EF4-FFF2-40B4-BE49-F238E27FC236}">
                  <a16:creationId xmlns:a16="http://schemas.microsoft.com/office/drawing/2014/main" id="{D78E45F0-2D32-4169-9939-06F3D8D55C56}"/>
                </a:ext>
              </a:extLst>
            </p:cNvPr>
            <p:cNvSpPr>
              <a:spLocks noChangeArrowheads="1"/>
            </p:cNvSpPr>
            <p:nvPr/>
          </p:nvSpPr>
          <p:spPr bwMode="auto">
            <a:xfrm rot="2700000">
              <a:off x="2479" y="2916"/>
              <a:ext cx="33" cy="35"/>
            </a:xfrm>
            <a:prstGeom prst="roundRect">
              <a:avLst>
                <a:gd name="adj" fmla="val 37477"/>
              </a:avLst>
            </a:prstGeom>
            <a:solidFill>
              <a:srgbClr val="FF9933"/>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8" name="AutoShape 843">
              <a:extLst>
                <a:ext uri="{FF2B5EF4-FFF2-40B4-BE49-F238E27FC236}">
                  <a16:creationId xmlns:a16="http://schemas.microsoft.com/office/drawing/2014/main" id="{630C6C1A-E863-4B74-A8AE-2D35A72E0592}"/>
                </a:ext>
              </a:extLst>
            </p:cNvPr>
            <p:cNvSpPr>
              <a:spLocks noChangeArrowheads="1"/>
            </p:cNvSpPr>
            <p:nvPr/>
          </p:nvSpPr>
          <p:spPr bwMode="auto">
            <a:xfrm rot="2700000">
              <a:off x="2522" y="2958"/>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9" name="AutoShape 844">
              <a:extLst>
                <a:ext uri="{FF2B5EF4-FFF2-40B4-BE49-F238E27FC236}">
                  <a16:creationId xmlns:a16="http://schemas.microsoft.com/office/drawing/2014/main" id="{DA79C923-5B1D-4F32-A51B-345463510F57}"/>
                </a:ext>
              </a:extLst>
            </p:cNvPr>
            <p:cNvSpPr>
              <a:spLocks noChangeArrowheads="1"/>
            </p:cNvSpPr>
            <p:nvPr/>
          </p:nvSpPr>
          <p:spPr bwMode="auto">
            <a:xfrm rot="2700000">
              <a:off x="2569" y="3005"/>
              <a:ext cx="33"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50" name="AutoShape 845">
              <a:extLst>
                <a:ext uri="{FF2B5EF4-FFF2-40B4-BE49-F238E27FC236}">
                  <a16:creationId xmlns:a16="http://schemas.microsoft.com/office/drawing/2014/main" id="{7631479D-8CE1-4549-A6A7-4608DA3F751F}"/>
                </a:ext>
              </a:extLst>
            </p:cNvPr>
            <p:cNvSpPr>
              <a:spLocks noChangeArrowheads="1"/>
            </p:cNvSpPr>
            <p:nvPr/>
          </p:nvSpPr>
          <p:spPr bwMode="auto">
            <a:xfrm rot="2700000">
              <a:off x="2611" y="3047"/>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grpSp>
      <p:sp>
        <p:nvSpPr>
          <p:cNvPr id="453" name="二等辺三角形 7172">
            <a:extLst>
              <a:ext uri="{FF2B5EF4-FFF2-40B4-BE49-F238E27FC236}">
                <a16:creationId xmlns:a16="http://schemas.microsoft.com/office/drawing/2014/main" id="{E4B10396-841E-4F9A-B280-6974E8285B00}"/>
              </a:ext>
            </a:extLst>
          </p:cNvPr>
          <p:cNvSpPr>
            <a:spLocks noChangeArrowheads="1"/>
          </p:cNvSpPr>
          <p:nvPr/>
        </p:nvSpPr>
        <p:spPr bwMode="auto">
          <a:xfrm rot="7964277" flipH="1">
            <a:off x="9738203" y="5005274"/>
            <a:ext cx="274097" cy="271063"/>
          </a:xfrm>
          <a:prstGeom prst="triangle">
            <a:avLst>
              <a:gd name="adj" fmla="val 40790"/>
            </a:avLst>
          </a:prstGeom>
          <a:solidFill>
            <a:srgbClr val="FFFF00">
              <a:alpha val="50195"/>
            </a:srgbClr>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defRPr/>
            </a:pPr>
            <a:endParaRPr kumimoji="1" lang="en-SG" altLang="en-US" sz="1351" b="1">
              <a:solidFill>
                <a:prstClr val="black"/>
              </a:solidFill>
              <a:latin typeface="Tahoma" panose="020B0604030504040204" pitchFamily="34" charset="0"/>
              <a:ea typeface="Tahoma" panose="020B0604030504040204" pitchFamily="34" charset="0"/>
              <a:cs typeface="Tahoma" panose="020B0604030504040204" pitchFamily="34" charset="0"/>
            </a:endParaRPr>
          </a:p>
        </p:txBody>
      </p:sp>
      <p:cxnSp>
        <p:nvCxnSpPr>
          <p:cNvPr id="478" name="Connector: Elbow 477">
            <a:extLst>
              <a:ext uri="{FF2B5EF4-FFF2-40B4-BE49-F238E27FC236}">
                <a16:creationId xmlns:a16="http://schemas.microsoft.com/office/drawing/2014/main" id="{27E3D751-7E30-4262-83D6-0FA55C1B57A2}"/>
              </a:ext>
            </a:extLst>
          </p:cNvPr>
          <p:cNvCxnSpPr>
            <a:cxnSpLocks/>
            <a:stCxn id="401" idx="0"/>
          </p:cNvCxnSpPr>
          <p:nvPr/>
        </p:nvCxnSpPr>
        <p:spPr>
          <a:xfrm rot="16200000" flipV="1">
            <a:off x="9140178" y="2647259"/>
            <a:ext cx="667370" cy="1318589"/>
          </a:xfrm>
          <a:prstGeom prst="bentConnector2">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3" name="Rectangle 482">
            <a:extLst>
              <a:ext uri="{FF2B5EF4-FFF2-40B4-BE49-F238E27FC236}">
                <a16:creationId xmlns:a16="http://schemas.microsoft.com/office/drawing/2014/main" id="{63AEF2D8-C9BC-484C-9EA6-6275589D8D22}"/>
              </a:ext>
            </a:extLst>
          </p:cNvPr>
          <p:cNvSpPr/>
          <p:nvPr/>
        </p:nvSpPr>
        <p:spPr>
          <a:xfrm>
            <a:off x="9466506" y="3012983"/>
            <a:ext cx="772720" cy="277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dirty="0">
                <a:solidFill>
                  <a:srgbClr val="0000FF"/>
                </a:solidFill>
                <a:latin typeface="Arial" panose="020B0604020202020204" pitchFamily="34" charset="0"/>
                <a:cs typeface="Arial" panose="020B0604020202020204" pitchFamily="34" charset="0"/>
              </a:rPr>
              <a:t>Update</a:t>
            </a:r>
          </a:p>
        </p:txBody>
      </p:sp>
      <p:sp>
        <p:nvSpPr>
          <p:cNvPr id="493" name="Freeform: Shape 492">
            <a:extLst>
              <a:ext uri="{FF2B5EF4-FFF2-40B4-BE49-F238E27FC236}">
                <a16:creationId xmlns:a16="http://schemas.microsoft.com/office/drawing/2014/main" id="{00000000-0008-0000-0000-0000A1020000}"/>
              </a:ext>
            </a:extLst>
          </p:cNvPr>
          <p:cNvSpPr/>
          <p:nvPr/>
        </p:nvSpPr>
        <p:spPr>
          <a:xfrm>
            <a:off x="6698812" y="5181601"/>
            <a:ext cx="1224180" cy="354171"/>
          </a:xfrm>
          <a:custGeom>
            <a:avLst/>
            <a:gdLst>
              <a:gd name="connsiteX0" fmla="*/ 0 w 1778000"/>
              <a:gd name="connsiteY0" fmla="*/ 433916 h 433916"/>
              <a:gd name="connsiteX1" fmla="*/ 433916 w 1778000"/>
              <a:gd name="connsiteY1" fmla="*/ 0 h 433916"/>
              <a:gd name="connsiteX2" fmla="*/ 1778000 w 1778000"/>
              <a:gd name="connsiteY2" fmla="*/ 0 h 433916"/>
              <a:gd name="connsiteX3" fmla="*/ 1335616 w 1778000"/>
              <a:gd name="connsiteY3" fmla="*/ 433916 h 433916"/>
              <a:gd name="connsiteX4" fmla="*/ 0 w 1778000"/>
              <a:gd name="connsiteY4" fmla="*/ 433916 h 433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000" h="433916">
                <a:moveTo>
                  <a:pt x="0" y="433916"/>
                </a:moveTo>
                <a:lnTo>
                  <a:pt x="433916" y="0"/>
                </a:lnTo>
                <a:lnTo>
                  <a:pt x="1778000" y="0"/>
                </a:lnTo>
                <a:lnTo>
                  <a:pt x="1335616" y="433916"/>
                </a:lnTo>
                <a:lnTo>
                  <a:pt x="0" y="433916"/>
                </a:lnTo>
                <a:close/>
              </a:path>
            </a:pathLst>
          </a:cu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grpSp>
        <p:nvGrpSpPr>
          <p:cNvPr id="495" name="Group 494">
            <a:extLst>
              <a:ext uri="{FF2B5EF4-FFF2-40B4-BE49-F238E27FC236}">
                <a16:creationId xmlns:a16="http://schemas.microsoft.com/office/drawing/2014/main" id="{00000000-0008-0000-0000-0000A3020000}"/>
              </a:ext>
            </a:extLst>
          </p:cNvPr>
          <p:cNvGrpSpPr/>
          <p:nvPr/>
        </p:nvGrpSpPr>
        <p:grpSpPr>
          <a:xfrm>
            <a:off x="7229104" y="4557177"/>
            <a:ext cx="592299" cy="980503"/>
            <a:chOff x="2773711" y="0"/>
            <a:chExt cx="1119902" cy="2268363"/>
          </a:xfrm>
        </p:grpSpPr>
        <p:sp>
          <p:nvSpPr>
            <p:cNvPr id="499" name="Cube 498">
              <a:extLst>
                <a:ext uri="{FF2B5EF4-FFF2-40B4-BE49-F238E27FC236}">
                  <a16:creationId xmlns:a16="http://schemas.microsoft.com/office/drawing/2014/main" id="{00000000-0008-0000-0000-0000A7020000}"/>
                </a:ext>
              </a:extLst>
            </p:cNvPr>
            <p:cNvSpPr/>
            <p:nvPr/>
          </p:nvSpPr>
          <p:spPr>
            <a:xfrm>
              <a:off x="3184698" y="1179303"/>
              <a:ext cx="708913" cy="708915"/>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0" name="Cube 499">
              <a:extLst>
                <a:ext uri="{FF2B5EF4-FFF2-40B4-BE49-F238E27FC236}">
                  <a16:creationId xmlns:a16="http://schemas.microsoft.com/office/drawing/2014/main" id="{00000000-0008-0000-0000-0000A8020000}"/>
                </a:ext>
              </a:extLst>
            </p:cNvPr>
            <p:cNvSpPr/>
            <p:nvPr/>
          </p:nvSpPr>
          <p:spPr>
            <a:xfrm>
              <a:off x="2979213" y="1364238"/>
              <a:ext cx="708913" cy="708915"/>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1" name="Cube 500">
              <a:extLst>
                <a:ext uri="{FF2B5EF4-FFF2-40B4-BE49-F238E27FC236}">
                  <a16:creationId xmlns:a16="http://schemas.microsoft.com/office/drawing/2014/main" id="{00000000-0008-0000-0000-0000A9020000}"/>
                </a:ext>
              </a:extLst>
            </p:cNvPr>
            <p:cNvSpPr/>
            <p:nvPr/>
          </p:nvSpPr>
          <p:spPr>
            <a:xfrm>
              <a:off x="2773711" y="1559448"/>
              <a:ext cx="708915" cy="708915"/>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2" name="Cube 501">
              <a:extLst>
                <a:ext uri="{FF2B5EF4-FFF2-40B4-BE49-F238E27FC236}">
                  <a16:creationId xmlns:a16="http://schemas.microsoft.com/office/drawing/2014/main" id="{00000000-0008-0000-0000-0000AA020000}"/>
                </a:ext>
              </a:extLst>
            </p:cNvPr>
            <p:cNvSpPr/>
            <p:nvPr/>
          </p:nvSpPr>
          <p:spPr>
            <a:xfrm>
              <a:off x="3184697" y="567529"/>
              <a:ext cx="708912" cy="708914"/>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3" name="Cube 502">
              <a:extLst>
                <a:ext uri="{FF2B5EF4-FFF2-40B4-BE49-F238E27FC236}">
                  <a16:creationId xmlns:a16="http://schemas.microsoft.com/office/drawing/2014/main" id="{00000000-0008-0000-0000-0000AB020000}"/>
                </a:ext>
              </a:extLst>
            </p:cNvPr>
            <p:cNvSpPr/>
            <p:nvPr/>
          </p:nvSpPr>
          <p:spPr>
            <a:xfrm>
              <a:off x="2989477" y="788886"/>
              <a:ext cx="708913" cy="708915"/>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4" name="Cube 503">
              <a:extLst>
                <a:ext uri="{FF2B5EF4-FFF2-40B4-BE49-F238E27FC236}">
                  <a16:creationId xmlns:a16="http://schemas.microsoft.com/office/drawing/2014/main" id="{00000000-0008-0000-0000-0000AC020000}"/>
                </a:ext>
              </a:extLst>
            </p:cNvPr>
            <p:cNvSpPr/>
            <p:nvPr/>
          </p:nvSpPr>
          <p:spPr>
            <a:xfrm>
              <a:off x="2783989" y="984093"/>
              <a:ext cx="708915" cy="708915"/>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5" name="Cube 504">
              <a:extLst>
                <a:ext uri="{FF2B5EF4-FFF2-40B4-BE49-F238E27FC236}">
                  <a16:creationId xmlns:a16="http://schemas.microsoft.com/office/drawing/2014/main" id="{00000000-0008-0000-0000-0000AD020000}"/>
                </a:ext>
              </a:extLst>
            </p:cNvPr>
            <p:cNvSpPr/>
            <p:nvPr/>
          </p:nvSpPr>
          <p:spPr>
            <a:xfrm>
              <a:off x="3184697" y="0"/>
              <a:ext cx="708916" cy="708914"/>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6" name="Cube 505">
              <a:extLst>
                <a:ext uri="{FF2B5EF4-FFF2-40B4-BE49-F238E27FC236}">
                  <a16:creationId xmlns:a16="http://schemas.microsoft.com/office/drawing/2014/main" id="{00000000-0008-0000-0000-0000AE020000}"/>
                </a:ext>
              </a:extLst>
            </p:cNvPr>
            <p:cNvSpPr/>
            <p:nvPr/>
          </p:nvSpPr>
          <p:spPr>
            <a:xfrm>
              <a:off x="2997148" y="208396"/>
              <a:ext cx="708916" cy="708914"/>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grpSp>
      <p:sp>
        <p:nvSpPr>
          <p:cNvPr id="496" name="Cube 495">
            <a:extLst>
              <a:ext uri="{FF2B5EF4-FFF2-40B4-BE49-F238E27FC236}">
                <a16:creationId xmlns:a16="http://schemas.microsoft.com/office/drawing/2014/main" id="{00000000-0008-0000-0000-0000A4020000}"/>
              </a:ext>
            </a:extLst>
          </p:cNvPr>
          <p:cNvSpPr/>
          <p:nvPr/>
        </p:nvSpPr>
        <p:spPr>
          <a:xfrm>
            <a:off x="7234871" y="4733741"/>
            <a:ext cx="374936" cy="306430"/>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497" name="Cube 496">
            <a:extLst>
              <a:ext uri="{FF2B5EF4-FFF2-40B4-BE49-F238E27FC236}">
                <a16:creationId xmlns:a16="http://schemas.microsoft.com/office/drawing/2014/main" id="{00000000-0008-0000-0000-0000A5020000}"/>
              </a:ext>
            </a:extLst>
          </p:cNvPr>
          <p:cNvSpPr/>
          <p:nvPr/>
        </p:nvSpPr>
        <p:spPr>
          <a:xfrm>
            <a:off x="6180733" y="4139267"/>
            <a:ext cx="374936" cy="410394"/>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498" name="Cube 497">
            <a:extLst>
              <a:ext uri="{FF2B5EF4-FFF2-40B4-BE49-F238E27FC236}">
                <a16:creationId xmlns:a16="http://schemas.microsoft.com/office/drawing/2014/main" id="{00000000-0008-0000-0000-0000A6020000}"/>
              </a:ext>
            </a:extLst>
          </p:cNvPr>
          <p:cNvSpPr/>
          <p:nvPr/>
        </p:nvSpPr>
        <p:spPr>
          <a:xfrm>
            <a:off x="6840673" y="5215838"/>
            <a:ext cx="374936" cy="306430"/>
          </a:xfrm>
          <a:prstGeom prst="cube">
            <a:avLst/>
          </a:prstGeom>
          <a:solidFill>
            <a:schemeClr val="bg1">
              <a:lumMod val="95000"/>
              <a:alpha val="56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pic>
        <p:nvPicPr>
          <p:cNvPr id="492" name="Picture 491">
            <a:extLst>
              <a:ext uri="{FF2B5EF4-FFF2-40B4-BE49-F238E27FC236}">
                <a16:creationId xmlns:a16="http://schemas.microsoft.com/office/drawing/2014/main" id="{00000000-0008-0000-0000-0000C4020000}"/>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277344" y="4266951"/>
            <a:ext cx="190501" cy="174686"/>
          </a:xfrm>
          <a:prstGeom prst="rect">
            <a:avLst/>
          </a:prstGeom>
          <a:ln w="28575">
            <a:noFill/>
          </a:ln>
        </p:spPr>
      </p:pic>
      <p:sp>
        <p:nvSpPr>
          <p:cNvPr id="507" name="Oval 506">
            <a:extLst>
              <a:ext uri="{FF2B5EF4-FFF2-40B4-BE49-F238E27FC236}">
                <a16:creationId xmlns:a16="http://schemas.microsoft.com/office/drawing/2014/main" id="{BDE24269-1300-4123-8CE9-BAEAFAC8024A}"/>
              </a:ext>
            </a:extLst>
          </p:cNvPr>
          <p:cNvSpPr/>
          <p:nvPr/>
        </p:nvSpPr>
        <p:spPr>
          <a:xfrm>
            <a:off x="6378176" y="4359561"/>
            <a:ext cx="125692" cy="875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9" name="Rectangle 508">
            <a:extLst>
              <a:ext uri="{FF2B5EF4-FFF2-40B4-BE49-F238E27FC236}">
                <a16:creationId xmlns:a16="http://schemas.microsoft.com/office/drawing/2014/main" id="{D376378D-2D85-43F0-8A17-D5B3978D1A80}"/>
              </a:ext>
            </a:extLst>
          </p:cNvPr>
          <p:cNvSpPr/>
          <p:nvPr/>
        </p:nvSpPr>
        <p:spPr>
          <a:xfrm>
            <a:off x="6075974" y="3709402"/>
            <a:ext cx="845077" cy="401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sz="1000" dirty="0">
                <a:solidFill>
                  <a:sysClr val="windowText" lastClr="000000"/>
                </a:solidFill>
                <a:latin typeface="Arial" panose="020B0604020202020204" pitchFamily="34" charset="0"/>
                <a:cs typeface="Arial" panose="020B0604020202020204" pitchFamily="34" charset="0"/>
              </a:rPr>
              <a:t>IQC pick up sample</a:t>
            </a:r>
          </a:p>
        </p:txBody>
      </p:sp>
      <p:cxnSp>
        <p:nvCxnSpPr>
          <p:cNvPr id="514" name="Straight Arrow Connector 513">
            <a:extLst>
              <a:ext uri="{FF2B5EF4-FFF2-40B4-BE49-F238E27FC236}">
                <a16:creationId xmlns:a16="http://schemas.microsoft.com/office/drawing/2014/main" id="{00000000-0008-0000-0000-0000B8020000}"/>
              </a:ext>
            </a:extLst>
          </p:cNvPr>
          <p:cNvCxnSpPr>
            <a:cxnSpLocks/>
          </p:cNvCxnSpPr>
          <p:nvPr/>
        </p:nvCxnSpPr>
        <p:spPr>
          <a:xfrm flipH="1" flipV="1">
            <a:off x="6452086" y="4434807"/>
            <a:ext cx="13353" cy="266101"/>
          </a:xfrm>
          <a:prstGeom prst="straightConnector1">
            <a:avLst/>
          </a:prstGeom>
          <a:ln w="19050">
            <a:solidFill>
              <a:srgbClr val="1717F7"/>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00000000-0008-0000-0000-000025030000}"/>
              </a:ext>
            </a:extLst>
          </p:cNvPr>
          <p:cNvCxnSpPr>
            <a:cxnSpLocks/>
          </p:cNvCxnSpPr>
          <p:nvPr/>
        </p:nvCxnSpPr>
        <p:spPr>
          <a:xfrm>
            <a:off x="6123831" y="4797980"/>
            <a:ext cx="646693" cy="41007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00000000-0008-0000-0000-000026030000}"/>
              </a:ext>
            </a:extLst>
          </p:cNvPr>
          <p:cNvCxnSpPr>
            <a:cxnSpLocks/>
          </p:cNvCxnSpPr>
          <p:nvPr/>
        </p:nvCxnSpPr>
        <p:spPr>
          <a:xfrm flipV="1">
            <a:off x="6143394" y="4815376"/>
            <a:ext cx="590003" cy="4275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7" name="Group 516">
            <a:extLst>
              <a:ext uri="{FF2B5EF4-FFF2-40B4-BE49-F238E27FC236}">
                <a16:creationId xmlns:a16="http://schemas.microsoft.com/office/drawing/2014/main" id="{766E24A4-60CC-40C4-82FC-BAB3D89941E5}"/>
              </a:ext>
            </a:extLst>
          </p:cNvPr>
          <p:cNvGrpSpPr>
            <a:grpSpLocks/>
          </p:cNvGrpSpPr>
          <p:nvPr/>
        </p:nvGrpSpPr>
        <p:grpSpPr bwMode="auto">
          <a:xfrm>
            <a:off x="6044959" y="4723208"/>
            <a:ext cx="770367" cy="583056"/>
            <a:chOff x="1066509" y="-2"/>
            <a:chExt cx="108" cy="78"/>
          </a:xfrm>
          <a:noFill/>
        </p:grpSpPr>
        <p:sp>
          <p:nvSpPr>
            <p:cNvPr id="518" name="Oval 517">
              <a:extLst>
                <a:ext uri="{FF2B5EF4-FFF2-40B4-BE49-F238E27FC236}">
                  <a16:creationId xmlns:a16="http://schemas.microsoft.com/office/drawing/2014/main" id="{FDF26B89-E9C6-4600-B118-A02048FC745B}"/>
                </a:ext>
              </a:extLst>
            </p:cNvPr>
            <p:cNvSpPr>
              <a:spLocks noChangeArrowheads="1"/>
            </p:cNvSpPr>
            <p:nvPr/>
          </p:nvSpPr>
          <p:spPr bwMode="auto">
            <a:xfrm>
              <a:off x="1066521" y="0"/>
              <a:ext cx="79" cy="76"/>
            </a:xfrm>
            <a:prstGeom prst="ellipse">
              <a:avLst/>
            </a:prstGeom>
            <a:grpFill/>
            <a:ln w="28575">
              <a:solidFill>
                <a:srgbClr xmlns:mc="http://schemas.openxmlformats.org/markup-compatibility/2006" xmlns:a14="http://schemas.microsoft.com/office/drawing/2010/main" val="008000" mc:Ignorable="a14" a14:legacySpreadsheetColorIndex="17"/>
              </a:solidFill>
              <a:round/>
              <a:headEnd/>
              <a:tailEnd/>
            </a:ln>
          </p:spPr>
          <p:txBody>
            <a:bodyPr/>
            <a:lstStyle/>
            <a:p>
              <a:pPr>
                <a:defRPr/>
              </a:pPr>
              <a:endParaRPr lang="en-US">
                <a:solidFill>
                  <a:prstClr val="black"/>
                </a:solidFill>
                <a:latin typeface="Calibri" panose="020F0502020204030204"/>
              </a:endParaRPr>
            </a:p>
          </p:txBody>
        </p:sp>
        <p:sp>
          <p:nvSpPr>
            <p:cNvPr id="519" name="Line 74">
              <a:extLst>
                <a:ext uri="{FF2B5EF4-FFF2-40B4-BE49-F238E27FC236}">
                  <a16:creationId xmlns:a16="http://schemas.microsoft.com/office/drawing/2014/main" id="{203D8D11-6453-4E88-AB33-739B5EC30D68}"/>
                </a:ext>
              </a:extLst>
            </p:cNvPr>
            <p:cNvSpPr>
              <a:spLocks noChangeShapeType="1"/>
            </p:cNvSpPr>
            <p:nvPr/>
          </p:nvSpPr>
          <p:spPr bwMode="auto">
            <a:xfrm>
              <a:off x="1066522" y="39"/>
              <a:ext cx="76" cy="0"/>
            </a:xfrm>
            <a:prstGeom prst="line">
              <a:avLst/>
            </a:prstGeom>
            <a:grpFill/>
            <a:ln w="19050">
              <a:solidFill>
                <a:srgbClr xmlns:mc="http://schemas.openxmlformats.org/markup-compatibility/2006" xmlns:a14="http://schemas.microsoft.com/office/drawing/2010/main" val="008000" mc:Ignorable="a14" a14:legacySpreadsheetColorIndex="17"/>
              </a:solidFill>
              <a:round/>
              <a:headEnd/>
              <a:tailEnd/>
            </a:ln>
          </p:spPr>
          <p:txBody>
            <a:bodyPr/>
            <a:lstStyle/>
            <a:p>
              <a:pPr>
                <a:defRPr/>
              </a:pPr>
              <a:endParaRPr lang="en-US">
                <a:solidFill>
                  <a:prstClr val="black"/>
                </a:solidFill>
                <a:latin typeface="Calibri" panose="020F0502020204030204"/>
              </a:endParaRPr>
            </a:p>
          </p:txBody>
        </p:sp>
        <p:sp>
          <p:nvSpPr>
            <p:cNvPr id="520" name="Text Box 72">
              <a:extLst>
                <a:ext uri="{FF2B5EF4-FFF2-40B4-BE49-F238E27FC236}">
                  <a16:creationId xmlns:a16="http://schemas.microsoft.com/office/drawing/2014/main" id="{047429BF-6AA4-4077-B013-4477705BDD6D}"/>
                </a:ext>
              </a:extLst>
            </p:cNvPr>
            <p:cNvSpPr txBox="1">
              <a:spLocks noChangeArrowheads="1"/>
            </p:cNvSpPr>
            <p:nvPr/>
          </p:nvSpPr>
          <p:spPr bwMode="auto">
            <a:xfrm>
              <a:off x="1066509" y="-2"/>
              <a:ext cx="108" cy="58"/>
            </a:xfrm>
            <a:prstGeom prst="rect">
              <a:avLst/>
            </a:prstGeom>
            <a:grpFill/>
            <a:ln>
              <a:noFill/>
            </a:ln>
            <a:extLs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27432" tIns="18288" rIns="27432"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endParaRPr lang="en-US" sz="800" b="1" dirty="0">
                <a:solidFill>
                  <a:srgbClr val="008000"/>
                </a:solidFill>
                <a:latin typeface="Times New Roman"/>
                <a:cs typeface="Times New Roman"/>
              </a:endParaRPr>
            </a:p>
            <a:p>
              <a:pPr algn="ctr">
                <a:defRPr sz="1000"/>
              </a:pPr>
              <a:r>
                <a:rPr lang="en-US" sz="700" b="1" dirty="0">
                  <a:solidFill>
                    <a:srgbClr val="008000"/>
                  </a:solidFill>
                  <a:latin typeface="Times New Roman"/>
                  <a:cs typeface="Times New Roman"/>
                </a:rPr>
                <a:t>PQC</a:t>
              </a:r>
            </a:p>
            <a:p>
              <a:pPr algn="ctr">
                <a:defRPr sz="1000"/>
              </a:pPr>
              <a:endParaRPr lang="en-US" sz="800" b="1" dirty="0">
                <a:solidFill>
                  <a:srgbClr val="008000"/>
                </a:solidFill>
                <a:latin typeface="Times New Roman"/>
                <a:cs typeface="Times New Roman"/>
              </a:endParaRPr>
            </a:p>
            <a:p>
              <a:pPr algn="ctr">
                <a:defRPr sz="1000"/>
              </a:pPr>
              <a:r>
                <a:rPr lang="en-US" sz="700" b="1" dirty="0">
                  <a:solidFill>
                    <a:srgbClr val="008000"/>
                  </a:solidFill>
                  <a:latin typeface="Times New Roman"/>
                  <a:cs typeface="Times New Roman"/>
                </a:rPr>
                <a:t>Sampling</a:t>
              </a:r>
              <a:endParaRPr lang="en-US" sz="700" dirty="0">
                <a:solidFill>
                  <a:prstClr val="black"/>
                </a:solidFill>
                <a:latin typeface="Calibri" panose="020F0502020204030204"/>
              </a:endParaRPr>
            </a:p>
          </p:txBody>
        </p:sp>
      </p:grpSp>
      <p:pic>
        <p:nvPicPr>
          <p:cNvPr id="524" name="Picture 523">
            <a:extLst>
              <a:ext uri="{FF2B5EF4-FFF2-40B4-BE49-F238E27FC236}">
                <a16:creationId xmlns:a16="http://schemas.microsoft.com/office/drawing/2014/main" id="{00000000-0008-0000-0000-0000F402000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300495" y="4907379"/>
            <a:ext cx="166199" cy="152401"/>
          </a:xfrm>
          <a:prstGeom prst="rect">
            <a:avLst/>
          </a:prstGeom>
          <a:ln w="28575">
            <a:noFill/>
          </a:ln>
        </p:spPr>
      </p:pic>
      <p:pic>
        <p:nvPicPr>
          <p:cNvPr id="525" name="Picture 524">
            <a:extLst>
              <a:ext uri="{FF2B5EF4-FFF2-40B4-BE49-F238E27FC236}">
                <a16:creationId xmlns:a16="http://schemas.microsoft.com/office/drawing/2014/main" id="{00000000-0008-0000-0000-0000F502000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306570" y="5126454"/>
            <a:ext cx="155811" cy="142875"/>
          </a:xfrm>
          <a:prstGeom prst="rect">
            <a:avLst/>
          </a:prstGeom>
          <a:ln w="28575">
            <a:noFill/>
          </a:ln>
        </p:spPr>
      </p:pic>
      <p:pic>
        <p:nvPicPr>
          <p:cNvPr id="526" name="Picture 525">
            <a:extLst>
              <a:ext uri="{FF2B5EF4-FFF2-40B4-BE49-F238E27FC236}">
                <a16:creationId xmlns:a16="http://schemas.microsoft.com/office/drawing/2014/main" id="{00000000-0008-0000-0000-0000F602000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306570" y="5336004"/>
            <a:ext cx="155811" cy="142875"/>
          </a:xfrm>
          <a:prstGeom prst="rect">
            <a:avLst/>
          </a:prstGeom>
          <a:ln w="28575">
            <a:noFill/>
          </a:ln>
        </p:spPr>
      </p:pic>
      <p:sp>
        <p:nvSpPr>
          <p:cNvPr id="527" name="Oval 526">
            <a:extLst>
              <a:ext uri="{FF2B5EF4-FFF2-40B4-BE49-F238E27FC236}">
                <a16:creationId xmlns:a16="http://schemas.microsoft.com/office/drawing/2014/main" id="{00000000-0008-0000-0000-0000EB020000}"/>
              </a:ext>
            </a:extLst>
          </p:cNvPr>
          <p:cNvSpPr/>
          <p:nvPr/>
        </p:nvSpPr>
        <p:spPr>
          <a:xfrm>
            <a:off x="7725831" y="4552399"/>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28" name="Oval 527">
            <a:extLst>
              <a:ext uri="{FF2B5EF4-FFF2-40B4-BE49-F238E27FC236}">
                <a16:creationId xmlns:a16="http://schemas.microsoft.com/office/drawing/2014/main" id="{00000000-0008-0000-0000-0000EC020000}"/>
              </a:ext>
            </a:extLst>
          </p:cNvPr>
          <p:cNvSpPr/>
          <p:nvPr/>
        </p:nvSpPr>
        <p:spPr>
          <a:xfrm>
            <a:off x="7621056" y="4666699"/>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29" name="Oval 528">
            <a:extLst>
              <a:ext uri="{FF2B5EF4-FFF2-40B4-BE49-F238E27FC236}">
                <a16:creationId xmlns:a16="http://schemas.microsoft.com/office/drawing/2014/main" id="{00000000-0008-0000-0000-0000ED020000}"/>
              </a:ext>
            </a:extLst>
          </p:cNvPr>
          <p:cNvSpPr/>
          <p:nvPr/>
        </p:nvSpPr>
        <p:spPr>
          <a:xfrm>
            <a:off x="7418108" y="4790524"/>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0" name="Oval 529">
            <a:extLst>
              <a:ext uri="{FF2B5EF4-FFF2-40B4-BE49-F238E27FC236}">
                <a16:creationId xmlns:a16="http://schemas.microsoft.com/office/drawing/2014/main" id="{00000000-0008-0000-0000-0000EB020000}"/>
              </a:ext>
            </a:extLst>
          </p:cNvPr>
          <p:cNvSpPr/>
          <p:nvPr/>
        </p:nvSpPr>
        <p:spPr>
          <a:xfrm>
            <a:off x="7715300" y="4817783"/>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1" name="Oval 530">
            <a:extLst>
              <a:ext uri="{FF2B5EF4-FFF2-40B4-BE49-F238E27FC236}">
                <a16:creationId xmlns:a16="http://schemas.microsoft.com/office/drawing/2014/main" id="{00000000-0008-0000-0000-0000EC020000}"/>
              </a:ext>
            </a:extLst>
          </p:cNvPr>
          <p:cNvSpPr/>
          <p:nvPr/>
        </p:nvSpPr>
        <p:spPr>
          <a:xfrm>
            <a:off x="7610525" y="4932083"/>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2" name="Oval 531">
            <a:extLst>
              <a:ext uri="{FF2B5EF4-FFF2-40B4-BE49-F238E27FC236}">
                <a16:creationId xmlns:a16="http://schemas.microsoft.com/office/drawing/2014/main" id="{00000000-0008-0000-0000-0000ED020000}"/>
              </a:ext>
            </a:extLst>
          </p:cNvPr>
          <p:cNvSpPr/>
          <p:nvPr/>
        </p:nvSpPr>
        <p:spPr>
          <a:xfrm>
            <a:off x="7391400" y="5055908"/>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3" name="Oval 532">
            <a:extLst>
              <a:ext uri="{FF2B5EF4-FFF2-40B4-BE49-F238E27FC236}">
                <a16:creationId xmlns:a16="http://schemas.microsoft.com/office/drawing/2014/main" id="{00000000-0008-0000-0000-0000EB020000}"/>
              </a:ext>
            </a:extLst>
          </p:cNvPr>
          <p:cNvSpPr/>
          <p:nvPr/>
        </p:nvSpPr>
        <p:spPr>
          <a:xfrm>
            <a:off x="7733727" y="5130785"/>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4" name="Oval 533">
            <a:extLst>
              <a:ext uri="{FF2B5EF4-FFF2-40B4-BE49-F238E27FC236}">
                <a16:creationId xmlns:a16="http://schemas.microsoft.com/office/drawing/2014/main" id="{00000000-0008-0000-0000-0000EC020000}"/>
              </a:ext>
            </a:extLst>
          </p:cNvPr>
          <p:cNvSpPr/>
          <p:nvPr/>
        </p:nvSpPr>
        <p:spPr>
          <a:xfrm>
            <a:off x="7628952" y="5245085"/>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5" name="Oval 534">
            <a:extLst>
              <a:ext uri="{FF2B5EF4-FFF2-40B4-BE49-F238E27FC236}">
                <a16:creationId xmlns:a16="http://schemas.microsoft.com/office/drawing/2014/main" id="{00000000-0008-0000-0000-0000ED020000}"/>
              </a:ext>
            </a:extLst>
          </p:cNvPr>
          <p:cNvSpPr/>
          <p:nvPr/>
        </p:nvSpPr>
        <p:spPr>
          <a:xfrm>
            <a:off x="7391400" y="5368910"/>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grpSp>
        <p:nvGrpSpPr>
          <p:cNvPr id="536" name="Group 535">
            <a:extLst>
              <a:ext uri="{FF2B5EF4-FFF2-40B4-BE49-F238E27FC236}">
                <a16:creationId xmlns:a16="http://schemas.microsoft.com/office/drawing/2014/main" id="{00000000-0008-0000-0000-0000BA020000}"/>
              </a:ext>
            </a:extLst>
          </p:cNvPr>
          <p:cNvGrpSpPr>
            <a:grpSpLocks/>
          </p:cNvGrpSpPr>
          <p:nvPr/>
        </p:nvGrpSpPr>
        <p:grpSpPr bwMode="auto">
          <a:xfrm>
            <a:off x="8233385" y="4938956"/>
            <a:ext cx="703281" cy="639367"/>
            <a:chOff x="0" y="0"/>
            <a:chExt cx="1442648" cy="1406137"/>
          </a:xfrm>
        </p:grpSpPr>
        <p:sp>
          <p:nvSpPr>
            <p:cNvPr id="537" name="Oval 536">
              <a:extLst>
                <a:ext uri="{FF2B5EF4-FFF2-40B4-BE49-F238E27FC236}">
                  <a16:creationId xmlns:a16="http://schemas.microsoft.com/office/drawing/2014/main" id="{00000000-0008-0000-0000-0000BB020000}"/>
                </a:ext>
              </a:extLst>
            </p:cNvPr>
            <p:cNvSpPr>
              <a:spLocks noChangeArrowheads="1"/>
            </p:cNvSpPr>
            <p:nvPr/>
          </p:nvSpPr>
          <p:spPr bwMode="auto">
            <a:xfrm>
              <a:off x="174417" y="44719"/>
              <a:ext cx="1152525" cy="1200150"/>
            </a:xfrm>
            <a:prstGeom prst="ellipse">
              <a:avLst/>
            </a:prstGeom>
            <a:noFill/>
            <a:ln w="28575">
              <a:solidFill>
                <a:srgbClr val="0000FF"/>
              </a:solidFill>
              <a:round/>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ts val="1600"/>
                </a:lnSpc>
                <a:defRPr sz="1000"/>
              </a:pPr>
              <a:endParaRPr lang="en-GB" sz="1800" b="1">
                <a:solidFill>
                  <a:srgbClr val="008000"/>
                </a:solidFill>
                <a:latin typeface="Arial"/>
                <a:cs typeface="Arial"/>
              </a:endParaRPr>
            </a:p>
            <a:p>
              <a:pPr algn="ctr">
                <a:lnSpc>
                  <a:spcPts val="1600"/>
                </a:lnSpc>
                <a:defRPr sz="1000"/>
              </a:pPr>
              <a:endParaRPr lang="en-GB" sz="1800" b="1">
                <a:solidFill>
                  <a:srgbClr val="008000"/>
                </a:solidFill>
                <a:latin typeface="Arial"/>
                <a:cs typeface="Arial"/>
              </a:endParaRPr>
            </a:p>
            <a:p>
              <a:pPr algn="ctr">
                <a:lnSpc>
                  <a:spcPts val="1600"/>
                </a:lnSpc>
                <a:defRPr sz="1000"/>
              </a:pPr>
              <a:endParaRPr lang="en-GB" sz="1800" b="1">
                <a:solidFill>
                  <a:srgbClr val="008000"/>
                </a:solidFill>
                <a:latin typeface="Arial"/>
                <a:cs typeface="Arial"/>
              </a:endParaRPr>
            </a:p>
            <a:p>
              <a:pPr algn="ctr">
                <a:lnSpc>
                  <a:spcPts val="1100"/>
                </a:lnSpc>
                <a:defRPr sz="1000"/>
              </a:pPr>
              <a:endParaRPr lang="en-GB" sz="1200" b="1">
                <a:solidFill>
                  <a:srgbClr val="008000"/>
                </a:solidFill>
                <a:latin typeface="Arial"/>
                <a:cs typeface="Arial"/>
              </a:endParaRPr>
            </a:p>
            <a:p>
              <a:pPr algn="ctr">
                <a:lnSpc>
                  <a:spcPts val="1000"/>
                </a:lnSpc>
                <a:defRPr sz="1000"/>
              </a:pPr>
              <a:endParaRPr lang="en-GB" sz="1000">
                <a:solidFill>
                  <a:prstClr val="black"/>
                </a:solidFill>
                <a:latin typeface="Calibri" panose="020F0502020204030204"/>
              </a:endParaRPr>
            </a:p>
          </p:txBody>
        </p:sp>
        <p:sp>
          <p:nvSpPr>
            <p:cNvPr id="538" name="Text Box 114">
              <a:extLst>
                <a:ext uri="{FF2B5EF4-FFF2-40B4-BE49-F238E27FC236}">
                  <a16:creationId xmlns:a16="http://schemas.microsoft.com/office/drawing/2014/main" id="{00000000-0008-0000-0000-0000BC020000}"/>
                </a:ext>
              </a:extLst>
            </p:cNvPr>
            <p:cNvSpPr txBox="1">
              <a:spLocks noChangeArrowheads="1"/>
            </p:cNvSpPr>
            <p:nvPr/>
          </p:nvSpPr>
          <p:spPr bwMode="auto">
            <a:xfrm>
              <a:off x="363839" y="837457"/>
              <a:ext cx="805267" cy="568680"/>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27432" tIns="22860" rIns="27432"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800">
                  <a:solidFill>
                    <a:srgbClr val="0000FF"/>
                  </a:solidFill>
                  <a:latin typeface="Times New Roman"/>
                  <a:cs typeface="Times New Roman"/>
                </a:rPr>
                <a:t>  </a:t>
              </a:r>
              <a:r>
                <a:rPr lang="en-GB" sz="800" b="1">
                  <a:solidFill>
                    <a:srgbClr val="0000FF"/>
                  </a:solidFill>
                  <a:latin typeface="Times New Roman"/>
                  <a:cs typeface="Times New Roman"/>
                </a:rPr>
                <a:t> PQC</a:t>
              </a:r>
              <a:endParaRPr lang="en-GB" sz="800">
                <a:solidFill>
                  <a:prstClr val="black"/>
                </a:solidFill>
                <a:latin typeface="Calibri" panose="020F0502020204030204"/>
              </a:endParaRPr>
            </a:p>
          </p:txBody>
        </p:sp>
        <p:sp>
          <p:nvSpPr>
            <p:cNvPr id="539" name="Line 115">
              <a:extLst>
                <a:ext uri="{FF2B5EF4-FFF2-40B4-BE49-F238E27FC236}">
                  <a16:creationId xmlns:a16="http://schemas.microsoft.com/office/drawing/2014/main" id="{00000000-0008-0000-0000-0000BD020000}"/>
                </a:ext>
              </a:extLst>
            </p:cNvPr>
            <p:cNvSpPr>
              <a:spLocks noChangeShapeType="1"/>
            </p:cNvSpPr>
            <p:nvPr/>
          </p:nvSpPr>
          <p:spPr bwMode="auto">
            <a:xfrm>
              <a:off x="212519" y="472599"/>
              <a:ext cx="10858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prstClr val="black"/>
                </a:solidFill>
                <a:latin typeface="Calibri" panose="020F0502020204030204"/>
              </a:endParaRPr>
            </a:p>
          </p:txBody>
        </p:sp>
        <p:sp>
          <p:nvSpPr>
            <p:cNvPr id="540" name="Line 116">
              <a:extLst>
                <a:ext uri="{FF2B5EF4-FFF2-40B4-BE49-F238E27FC236}">
                  <a16:creationId xmlns:a16="http://schemas.microsoft.com/office/drawing/2014/main" id="{00000000-0008-0000-0000-0000BE020000}"/>
                </a:ext>
              </a:extLst>
            </p:cNvPr>
            <p:cNvSpPr>
              <a:spLocks noChangeShapeType="1"/>
            </p:cNvSpPr>
            <p:nvPr/>
          </p:nvSpPr>
          <p:spPr bwMode="auto">
            <a:xfrm>
              <a:off x="212519" y="827426"/>
              <a:ext cx="10858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prstClr val="black"/>
                </a:solidFill>
                <a:latin typeface="Calibri" panose="020F0502020204030204"/>
              </a:endParaRPr>
            </a:p>
          </p:txBody>
        </p:sp>
        <p:sp>
          <p:nvSpPr>
            <p:cNvPr id="541" name="Text Box 117">
              <a:extLst>
                <a:ext uri="{FF2B5EF4-FFF2-40B4-BE49-F238E27FC236}">
                  <a16:creationId xmlns:a16="http://schemas.microsoft.com/office/drawing/2014/main" id="{00000000-0008-0000-0000-0000BF020000}"/>
                </a:ext>
              </a:extLst>
            </p:cNvPr>
            <p:cNvSpPr txBox="1">
              <a:spLocks noChangeArrowheads="1"/>
            </p:cNvSpPr>
            <p:nvPr/>
          </p:nvSpPr>
          <p:spPr bwMode="auto">
            <a:xfrm>
              <a:off x="210514" y="0"/>
              <a:ext cx="1123224" cy="379536"/>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1000" b="1" dirty="0">
                  <a:solidFill>
                    <a:srgbClr val="0000FF"/>
                  </a:solidFill>
                  <a:latin typeface="Times New Roman"/>
                  <a:cs typeface="Times New Roman"/>
                </a:rPr>
                <a:t> OK</a:t>
              </a:r>
              <a:endParaRPr lang="en-GB" sz="1000" dirty="0">
                <a:solidFill>
                  <a:prstClr val="black"/>
                </a:solidFill>
                <a:latin typeface="Calibri" panose="020F0502020204030204"/>
              </a:endParaRPr>
            </a:p>
          </p:txBody>
        </p:sp>
        <p:sp>
          <p:nvSpPr>
            <p:cNvPr id="542" name="Text Box 119">
              <a:extLst>
                <a:ext uri="{FF2B5EF4-FFF2-40B4-BE49-F238E27FC236}">
                  <a16:creationId xmlns:a16="http://schemas.microsoft.com/office/drawing/2014/main" id="{00000000-0008-0000-0000-0000C0020000}"/>
                </a:ext>
              </a:extLst>
            </p:cNvPr>
            <p:cNvSpPr txBox="1">
              <a:spLocks noChangeArrowheads="1"/>
            </p:cNvSpPr>
            <p:nvPr/>
          </p:nvSpPr>
          <p:spPr bwMode="auto">
            <a:xfrm>
              <a:off x="0" y="510249"/>
              <a:ext cx="1442648" cy="543429"/>
            </a:xfrm>
            <a:prstGeom prst="rect">
              <a:avLst/>
            </a:prstGeom>
            <a:noFill/>
            <a:ln w="9525">
              <a:noFill/>
              <a:miter lim="800000"/>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US" sz="500" b="1">
                  <a:solidFill>
                    <a:srgbClr val="0000FF"/>
                  </a:solidFill>
                  <a:latin typeface="Arial"/>
                  <a:cs typeface="Arial"/>
                </a:rPr>
                <a:t>  </a:t>
              </a:r>
              <a:r>
                <a:rPr lang="en-US" sz="500">
                  <a:solidFill>
                    <a:srgbClr val="0000FF"/>
                  </a:solidFill>
                  <a:latin typeface="Arial"/>
                  <a:cs typeface="Arial"/>
                </a:rPr>
                <a:t>Day- Month- Year</a:t>
              </a:r>
              <a:endParaRPr lang="en-US" sz="500">
                <a:solidFill>
                  <a:prstClr val="black"/>
                </a:solidFill>
                <a:latin typeface="Calibri" panose="020F0502020204030204"/>
              </a:endParaRPr>
            </a:p>
          </p:txBody>
        </p:sp>
      </p:grpSp>
      <p:cxnSp>
        <p:nvCxnSpPr>
          <p:cNvPr id="543" name="Straight Arrow Connector 542">
            <a:extLst>
              <a:ext uri="{FF2B5EF4-FFF2-40B4-BE49-F238E27FC236}">
                <a16:creationId xmlns:a16="http://schemas.microsoft.com/office/drawing/2014/main" id="{00000000-0008-0000-0000-0000EA020000}"/>
              </a:ext>
            </a:extLst>
          </p:cNvPr>
          <p:cNvCxnSpPr>
            <a:cxnSpLocks/>
          </p:cNvCxnSpPr>
          <p:nvPr/>
        </p:nvCxnSpPr>
        <p:spPr>
          <a:xfrm flipH="1" flipV="1">
            <a:off x="7940838" y="4739849"/>
            <a:ext cx="441564" cy="308522"/>
          </a:xfrm>
          <a:prstGeom prst="straightConnector1">
            <a:avLst/>
          </a:prstGeom>
          <a:ln w="19050">
            <a:solidFill>
              <a:srgbClr val="1717F7"/>
            </a:solidFill>
            <a:tailEnd type="triangle"/>
          </a:ln>
        </p:spPr>
        <p:style>
          <a:lnRef idx="1">
            <a:schemeClr val="accent1"/>
          </a:lnRef>
          <a:fillRef idx="0">
            <a:schemeClr val="accent1"/>
          </a:fillRef>
          <a:effectRef idx="0">
            <a:schemeClr val="accent1"/>
          </a:effectRef>
          <a:fontRef idx="minor">
            <a:schemeClr val="tx1"/>
          </a:fontRef>
        </p:style>
      </p:cxnSp>
      <p:cxnSp>
        <p:nvCxnSpPr>
          <p:cNvPr id="548" name="Straight Arrow Connector 547">
            <a:extLst>
              <a:ext uri="{FF2B5EF4-FFF2-40B4-BE49-F238E27FC236}">
                <a16:creationId xmlns:a16="http://schemas.microsoft.com/office/drawing/2014/main" id="{BEA01809-5841-4E33-A903-A481FDCB34AE}"/>
              </a:ext>
            </a:extLst>
          </p:cNvPr>
          <p:cNvCxnSpPr>
            <a:cxnSpLocks/>
          </p:cNvCxnSpPr>
          <p:nvPr/>
        </p:nvCxnSpPr>
        <p:spPr>
          <a:xfrm flipH="1" flipV="1">
            <a:off x="7878312" y="4899567"/>
            <a:ext cx="378856" cy="187174"/>
          </a:xfrm>
          <a:prstGeom prst="straightConnector1">
            <a:avLst/>
          </a:prstGeom>
          <a:ln w="19050">
            <a:solidFill>
              <a:srgbClr val="1717F7"/>
            </a:solidFill>
            <a:tailEnd type="triangle"/>
          </a:ln>
        </p:spPr>
        <p:style>
          <a:lnRef idx="1">
            <a:schemeClr val="accent1"/>
          </a:lnRef>
          <a:fillRef idx="0">
            <a:schemeClr val="accent1"/>
          </a:fillRef>
          <a:effectRef idx="0">
            <a:schemeClr val="accent1"/>
          </a:effectRef>
          <a:fontRef idx="minor">
            <a:schemeClr val="tx1"/>
          </a:fontRef>
        </p:style>
      </p:cxnSp>
      <p:cxnSp>
        <p:nvCxnSpPr>
          <p:cNvPr id="550" name="Straight Arrow Connector 549">
            <a:extLst>
              <a:ext uri="{FF2B5EF4-FFF2-40B4-BE49-F238E27FC236}">
                <a16:creationId xmlns:a16="http://schemas.microsoft.com/office/drawing/2014/main" id="{B5110F80-5122-4AB4-B965-DE00638A9836}"/>
              </a:ext>
            </a:extLst>
          </p:cNvPr>
          <p:cNvCxnSpPr>
            <a:cxnSpLocks/>
          </p:cNvCxnSpPr>
          <p:nvPr/>
        </p:nvCxnSpPr>
        <p:spPr>
          <a:xfrm flipH="1" flipV="1">
            <a:off x="7915170" y="5180273"/>
            <a:ext cx="348621" cy="64812"/>
          </a:xfrm>
          <a:prstGeom prst="straightConnector1">
            <a:avLst/>
          </a:prstGeom>
          <a:ln w="19050">
            <a:solidFill>
              <a:srgbClr val="1717F7"/>
            </a:solidFill>
            <a:tailEnd type="triangle"/>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00000000-0008-0000-0000-000021030000}"/>
              </a:ext>
            </a:extLst>
          </p:cNvPr>
          <p:cNvCxnSpPr>
            <a:cxnSpLocks/>
          </p:cNvCxnSpPr>
          <p:nvPr/>
        </p:nvCxnSpPr>
        <p:spPr>
          <a:xfrm>
            <a:off x="8279509" y="5028898"/>
            <a:ext cx="686612" cy="4912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00000000-0008-0000-0000-000022030000}"/>
              </a:ext>
            </a:extLst>
          </p:cNvPr>
          <p:cNvCxnSpPr>
            <a:cxnSpLocks/>
          </p:cNvCxnSpPr>
          <p:nvPr/>
        </p:nvCxnSpPr>
        <p:spPr>
          <a:xfrm flipV="1">
            <a:off x="8304323" y="5042615"/>
            <a:ext cx="592482" cy="4876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1" name="Connector: Elbow 560">
            <a:extLst>
              <a:ext uri="{FF2B5EF4-FFF2-40B4-BE49-F238E27FC236}">
                <a16:creationId xmlns:a16="http://schemas.microsoft.com/office/drawing/2014/main" id="{7B883B78-9DC5-4DBF-896B-7BBA90990A87}"/>
              </a:ext>
            </a:extLst>
          </p:cNvPr>
          <p:cNvCxnSpPr>
            <a:cxnSpLocks/>
            <a:stCxn id="379" idx="2"/>
          </p:cNvCxnSpPr>
          <p:nvPr/>
        </p:nvCxnSpPr>
        <p:spPr>
          <a:xfrm rot="10800000">
            <a:off x="9267620" y="4237962"/>
            <a:ext cx="171213" cy="88578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6" name="Connector: Elbow 565">
            <a:extLst>
              <a:ext uri="{FF2B5EF4-FFF2-40B4-BE49-F238E27FC236}">
                <a16:creationId xmlns:a16="http://schemas.microsoft.com/office/drawing/2014/main" id="{BE2DE8C2-E359-4118-AEB3-A529B8351232}"/>
              </a:ext>
            </a:extLst>
          </p:cNvPr>
          <p:cNvCxnSpPr>
            <a:cxnSpLocks/>
            <a:stCxn id="453" idx="5"/>
          </p:cNvCxnSpPr>
          <p:nvPr/>
        </p:nvCxnSpPr>
        <p:spPr>
          <a:xfrm rot="5400000" flipH="1" flipV="1">
            <a:off x="9611562" y="4559180"/>
            <a:ext cx="842195" cy="238941"/>
          </a:xfrm>
          <a:prstGeom prst="bentConnector3">
            <a:avLst>
              <a:gd name="adj1" fmla="val -96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3" name="Arrow: Right 592">
            <a:extLst>
              <a:ext uri="{FF2B5EF4-FFF2-40B4-BE49-F238E27FC236}">
                <a16:creationId xmlns:a16="http://schemas.microsoft.com/office/drawing/2014/main" id="{00000000-0008-0000-0000-00002D030000}"/>
              </a:ext>
            </a:extLst>
          </p:cNvPr>
          <p:cNvSpPr/>
          <p:nvPr/>
        </p:nvSpPr>
        <p:spPr>
          <a:xfrm rot="16200000">
            <a:off x="9569299" y="2569963"/>
            <a:ext cx="133350" cy="523875"/>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p>
        </p:txBody>
      </p:sp>
      <p:pic>
        <p:nvPicPr>
          <p:cNvPr id="594" name="Picture 593">
            <a:extLst>
              <a:ext uri="{FF2B5EF4-FFF2-40B4-BE49-F238E27FC236}">
                <a16:creationId xmlns:a16="http://schemas.microsoft.com/office/drawing/2014/main" id="{0CAD1EA5-3CDC-45F9-AD86-6BB39EAF224B}"/>
              </a:ext>
            </a:extLst>
          </p:cNvPr>
          <p:cNvPicPr>
            <a:picLocks noChangeAspect="1"/>
          </p:cNvPicPr>
          <p:nvPr/>
        </p:nvPicPr>
        <p:blipFill>
          <a:blip r:embed="rId21"/>
          <a:stretch>
            <a:fillRect/>
          </a:stretch>
        </p:blipFill>
        <p:spPr>
          <a:xfrm>
            <a:off x="8868089" y="1776518"/>
            <a:ext cx="1535773" cy="891594"/>
          </a:xfrm>
          <a:prstGeom prst="rect">
            <a:avLst/>
          </a:prstGeom>
        </p:spPr>
      </p:pic>
      <p:sp>
        <p:nvSpPr>
          <p:cNvPr id="595" name="Star: 7 Points 594">
            <a:extLst>
              <a:ext uri="{FF2B5EF4-FFF2-40B4-BE49-F238E27FC236}">
                <a16:creationId xmlns:a16="http://schemas.microsoft.com/office/drawing/2014/main" id="{98DB6669-4271-4002-ACE0-11B2A01FA28F}"/>
              </a:ext>
            </a:extLst>
          </p:cNvPr>
          <p:cNvSpPr/>
          <p:nvPr/>
        </p:nvSpPr>
        <p:spPr>
          <a:xfrm>
            <a:off x="7445236" y="1756221"/>
            <a:ext cx="1365629" cy="967719"/>
          </a:xfrm>
          <a:prstGeom prst="star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Rectangle 599">
            <a:extLst>
              <a:ext uri="{FF2B5EF4-FFF2-40B4-BE49-F238E27FC236}">
                <a16:creationId xmlns:a16="http://schemas.microsoft.com/office/drawing/2014/main" id="{C9B5CC3F-3631-4675-8B87-A18128DF1CC3}"/>
              </a:ext>
            </a:extLst>
          </p:cNvPr>
          <p:cNvSpPr/>
          <p:nvPr/>
        </p:nvSpPr>
        <p:spPr>
          <a:xfrm>
            <a:off x="7545345" y="1892819"/>
            <a:ext cx="1181912" cy="750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Visualize the IQC inspection</a:t>
            </a:r>
          </a:p>
        </p:txBody>
      </p:sp>
      <p:sp>
        <p:nvSpPr>
          <p:cNvPr id="601" name="Rectangle 600">
            <a:extLst>
              <a:ext uri="{FF2B5EF4-FFF2-40B4-BE49-F238E27FC236}">
                <a16:creationId xmlns:a16="http://schemas.microsoft.com/office/drawing/2014/main" id="{00000000-0008-0000-0000-00002B030000}"/>
              </a:ext>
            </a:extLst>
          </p:cNvPr>
          <p:cNvSpPr/>
          <p:nvPr/>
        </p:nvSpPr>
        <p:spPr>
          <a:xfrm>
            <a:off x="7545345" y="5428075"/>
            <a:ext cx="1625120" cy="552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sz="1000" dirty="0">
                <a:solidFill>
                  <a:sysClr val="windowText" lastClr="000000"/>
                </a:solidFill>
                <a:latin typeface="Arial" panose="020B0604020202020204" pitchFamily="34" charset="0"/>
                <a:cs typeface="Arial" panose="020B0604020202020204" pitchFamily="34" charset="0"/>
              </a:rPr>
              <a:t>IQC judgment OK/NG auto judgment All lot</a:t>
            </a:r>
          </a:p>
        </p:txBody>
      </p:sp>
      <p:sp>
        <p:nvSpPr>
          <p:cNvPr id="602" name="Rectangle 601">
            <a:extLst>
              <a:ext uri="{FF2B5EF4-FFF2-40B4-BE49-F238E27FC236}">
                <a16:creationId xmlns:a16="http://schemas.microsoft.com/office/drawing/2014/main" id="{823F8C05-D162-48E1-9EC6-60051E21DD0D}"/>
              </a:ext>
            </a:extLst>
          </p:cNvPr>
          <p:cNvSpPr/>
          <p:nvPr/>
        </p:nvSpPr>
        <p:spPr>
          <a:xfrm>
            <a:off x="1589819" y="5958592"/>
            <a:ext cx="1249253" cy="276999"/>
          </a:xfrm>
          <a:prstGeom prst="rect">
            <a:avLst/>
          </a:prstGeom>
        </p:spPr>
        <p:txBody>
          <a:bodyPr wrap="none">
            <a:spAutoFit/>
          </a:bodyPr>
          <a:lstStyle/>
          <a:p>
            <a:pPr marL="285840" indent="-285120">
              <a:spcBef>
                <a:spcPts val="281"/>
              </a:spcBef>
              <a:buClr>
                <a:srgbClr val="000000"/>
              </a:buClr>
              <a:buFont typeface="Wingdings" charset="2"/>
              <a:buChar char=""/>
            </a:pPr>
            <a:r>
              <a:rPr lang="en-US" sz="1200" b="1" spc="-1" dirty="0">
                <a:solidFill>
                  <a:srgbClr val="000000"/>
                </a:solidFill>
                <a:uFill>
                  <a:solidFill>
                    <a:srgbClr val="FFFFFF"/>
                  </a:solidFill>
                </a:uFill>
                <a:latin typeface="Arial"/>
                <a:ea typeface="Tahoma"/>
              </a:rPr>
              <a:t>Currently :</a:t>
            </a:r>
            <a:endParaRPr lang="en-US" sz="1200" spc="-1" dirty="0">
              <a:solidFill>
                <a:srgbClr val="000000"/>
              </a:solidFill>
              <a:uFill>
                <a:solidFill>
                  <a:srgbClr val="FFFFFF"/>
                </a:solidFill>
              </a:uFill>
              <a:latin typeface="Arial"/>
            </a:endParaRPr>
          </a:p>
        </p:txBody>
      </p:sp>
      <p:sp>
        <p:nvSpPr>
          <p:cNvPr id="603" name="Rectangle 602">
            <a:extLst>
              <a:ext uri="{FF2B5EF4-FFF2-40B4-BE49-F238E27FC236}">
                <a16:creationId xmlns:a16="http://schemas.microsoft.com/office/drawing/2014/main" id="{B7FBA130-E948-4E5D-835F-292D67AF6688}"/>
              </a:ext>
            </a:extLst>
          </p:cNvPr>
          <p:cNvSpPr/>
          <p:nvPr/>
        </p:nvSpPr>
        <p:spPr>
          <a:xfrm>
            <a:off x="6109099" y="5951121"/>
            <a:ext cx="1164550" cy="276999"/>
          </a:xfrm>
          <a:prstGeom prst="rect">
            <a:avLst/>
          </a:prstGeom>
        </p:spPr>
        <p:txBody>
          <a:bodyPr wrap="none">
            <a:spAutoFit/>
          </a:bodyPr>
          <a:lstStyle/>
          <a:p>
            <a:pPr marL="285840" indent="-285120">
              <a:spcBef>
                <a:spcPts val="281"/>
              </a:spcBef>
              <a:buClr>
                <a:srgbClr val="000000"/>
              </a:buClr>
              <a:buFont typeface="Wingdings" charset="2"/>
              <a:buChar char=""/>
            </a:pPr>
            <a:r>
              <a:rPr lang="en-US" sz="1200" b="1" spc="-1" dirty="0">
                <a:solidFill>
                  <a:srgbClr val="1717F7"/>
                </a:solidFill>
                <a:uFill>
                  <a:solidFill>
                    <a:srgbClr val="FFFFFF"/>
                  </a:solidFill>
                </a:uFill>
                <a:latin typeface="Arial"/>
                <a:ea typeface="Tahoma"/>
              </a:rPr>
              <a:t>Improve </a:t>
            </a:r>
            <a:r>
              <a:rPr lang="en-US" sz="1200" b="1" spc="-1" dirty="0">
                <a:solidFill>
                  <a:srgbClr val="000000"/>
                </a:solidFill>
                <a:uFill>
                  <a:solidFill>
                    <a:srgbClr val="FFFFFF"/>
                  </a:solidFill>
                </a:uFill>
                <a:latin typeface="Arial"/>
                <a:ea typeface="Tahoma"/>
              </a:rPr>
              <a:t>:</a:t>
            </a:r>
            <a:endParaRPr lang="en-US" sz="1200" spc="-1" dirty="0">
              <a:solidFill>
                <a:srgbClr val="000000"/>
              </a:solidFill>
              <a:uFill>
                <a:solidFill>
                  <a:srgbClr val="FFFFFF"/>
                </a:solidFill>
              </a:uFill>
              <a:latin typeface="Arial"/>
            </a:endParaRPr>
          </a:p>
        </p:txBody>
      </p:sp>
      <p:cxnSp>
        <p:nvCxnSpPr>
          <p:cNvPr id="605" name="Connector: Elbow 604">
            <a:extLst>
              <a:ext uri="{FF2B5EF4-FFF2-40B4-BE49-F238E27FC236}">
                <a16:creationId xmlns:a16="http://schemas.microsoft.com/office/drawing/2014/main" id="{C55EC34C-0BD0-494B-A27F-8A31CFA6EB43}"/>
              </a:ext>
            </a:extLst>
          </p:cNvPr>
          <p:cNvCxnSpPr>
            <a:cxnSpLocks/>
          </p:cNvCxnSpPr>
          <p:nvPr/>
        </p:nvCxnSpPr>
        <p:spPr>
          <a:xfrm rot="10800000" flipV="1">
            <a:off x="7837745" y="4359917"/>
            <a:ext cx="926913" cy="261795"/>
          </a:xfrm>
          <a:prstGeom prst="bentConnector3">
            <a:avLst>
              <a:gd name="adj1" fmla="val -33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5" name="Rectangle 614">
            <a:extLst>
              <a:ext uri="{FF2B5EF4-FFF2-40B4-BE49-F238E27FC236}">
                <a16:creationId xmlns:a16="http://schemas.microsoft.com/office/drawing/2014/main" id="{FFDA22DF-58C0-4E60-A213-C7FF250F9DA1}"/>
              </a:ext>
            </a:extLst>
          </p:cNvPr>
          <p:cNvSpPr/>
          <p:nvPr/>
        </p:nvSpPr>
        <p:spPr>
          <a:xfrm>
            <a:off x="7832652" y="4272193"/>
            <a:ext cx="1144960" cy="5128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0000FF"/>
                </a:solidFill>
                <a:latin typeface="Arial" panose="020B0604020202020204" pitchFamily="34" charset="0"/>
                <a:cs typeface="Arial" panose="020B0604020202020204" pitchFamily="34" charset="0"/>
              </a:rPr>
              <a:t>Inspection OK</a:t>
            </a:r>
          </a:p>
        </p:txBody>
      </p:sp>
      <p:cxnSp>
        <p:nvCxnSpPr>
          <p:cNvPr id="616" name="Straight Arrow Connector 615">
            <a:extLst>
              <a:ext uri="{FF2B5EF4-FFF2-40B4-BE49-F238E27FC236}">
                <a16:creationId xmlns:a16="http://schemas.microsoft.com/office/drawing/2014/main" id="{498C46B5-96D5-4346-9DA6-71F097D42B1B}"/>
              </a:ext>
            </a:extLst>
          </p:cNvPr>
          <p:cNvCxnSpPr>
            <a:cxnSpLocks/>
          </p:cNvCxnSpPr>
          <p:nvPr/>
        </p:nvCxnSpPr>
        <p:spPr>
          <a:xfrm flipH="1">
            <a:off x="6529779" y="4329877"/>
            <a:ext cx="436566"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245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33FCF6-E4F1-433B-A135-C3C139396FCA}"/>
              </a:ext>
            </a:extLst>
          </p:cNvPr>
          <p:cNvPicPr>
            <a:picLocks noChangeAspect="1"/>
          </p:cNvPicPr>
          <p:nvPr/>
        </p:nvPicPr>
        <p:blipFill rotWithShape="1">
          <a:blip r:embed="rId2"/>
          <a:srcRect b="47405"/>
          <a:stretch/>
        </p:blipFill>
        <p:spPr>
          <a:xfrm>
            <a:off x="1257488" y="533400"/>
            <a:ext cx="9677025" cy="2209800"/>
          </a:xfrm>
          <a:prstGeom prst="rect">
            <a:avLst/>
          </a:prstGeom>
          <a:ln>
            <a:solidFill>
              <a:schemeClr val="tx1"/>
            </a:solidFill>
          </a:ln>
        </p:spPr>
      </p:pic>
      <p:sp>
        <p:nvSpPr>
          <p:cNvPr id="10" name="TextBox 9">
            <a:extLst>
              <a:ext uri="{FF2B5EF4-FFF2-40B4-BE49-F238E27FC236}">
                <a16:creationId xmlns:a16="http://schemas.microsoft.com/office/drawing/2014/main" id="{152391A6-29A5-4173-A200-9AC64F7B0F84}"/>
              </a:ext>
            </a:extLst>
          </p:cNvPr>
          <p:cNvSpPr txBox="1"/>
          <p:nvPr/>
        </p:nvSpPr>
        <p:spPr>
          <a:xfrm>
            <a:off x="1345934" y="623586"/>
            <a:ext cx="2682366" cy="261610"/>
          </a:xfrm>
          <a:prstGeom prst="rect">
            <a:avLst/>
          </a:prstGeom>
          <a:noFill/>
        </p:spPr>
        <p:txBody>
          <a:bodyPr wrap="square" rtlCol="0">
            <a:spAutoFit/>
          </a:bodyPr>
          <a:lstStyle/>
          <a:p>
            <a:r>
              <a:rPr lang="en-US" sz="1100" dirty="0">
                <a:latin typeface="Arial" panose="020B0604020202020204" pitchFamily="34" charset="0"/>
                <a:ea typeface="HGPSoeiKakugothicUB" panose="020B0900000000000000" pitchFamily="34" charset="-128"/>
                <a:cs typeface="Arial" panose="020B0604020202020204" pitchFamily="34" charset="0"/>
              </a:rPr>
              <a:t>SD: Sales and Distribution </a:t>
            </a:r>
          </a:p>
        </p:txBody>
      </p:sp>
      <p:sp>
        <p:nvSpPr>
          <p:cNvPr id="11" name="TextBox 10">
            <a:extLst>
              <a:ext uri="{FF2B5EF4-FFF2-40B4-BE49-F238E27FC236}">
                <a16:creationId xmlns:a16="http://schemas.microsoft.com/office/drawing/2014/main" id="{3F34506A-C115-4D76-BE3D-F3B110AA9570}"/>
              </a:ext>
            </a:extLst>
          </p:cNvPr>
          <p:cNvSpPr txBox="1"/>
          <p:nvPr/>
        </p:nvSpPr>
        <p:spPr>
          <a:xfrm>
            <a:off x="1345934" y="862256"/>
            <a:ext cx="2682366" cy="261610"/>
          </a:xfrm>
          <a:prstGeom prst="rect">
            <a:avLst/>
          </a:prstGeom>
          <a:noFill/>
        </p:spPr>
        <p:txBody>
          <a:bodyPr wrap="square" rtlCol="0">
            <a:spAutoFit/>
          </a:bodyPr>
          <a:lstStyle/>
          <a:p>
            <a:r>
              <a:rPr lang="en-US" sz="1100" dirty="0">
                <a:latin typeface="Arial" panose="020B0604020202020204" pitchFamily="34" charset="0"/>
                <a:ea typeface="HGPSoeiKakugothicUB" panose="020B0900000000000000" pitchFamily="34" charset="-128"/>
                <a:cs typeface="Arial" panose="020B0604020202020204" pitchFamily="34" charset="0"/>
              </a:rPr>
              <a:t>MM: Materials Management  </a:t>
            </a:r>
          </a:p>
        </p:txBody>
      </p:sp>
      <p:sp>
        <p:nvSpPr>
          <p:cNvPr id="12" name="TextBox 11">
            <a:extLst>
              <a:ext uri="{FF2B5EF4-FFF2-40B4-BE49-F238E27FC236}">
                <a16:creationId xmlns:a16="http://schemas.microsoft.com/office/drawing/2014/main" id="{AF463370-2B50-4EBA-BAE0-A70B3EEA782D}"/>
              </a:ext>
            </a:extLst>
          </p:cNvPr>
          <p:cNvSpPr txBox="1"/>
          <p:nvPr/>
        </p:nvSpPr>
        <p:spPr>
          <a:xfrm>
            <a:off x="8252146" y="623586"/>
            <a:ext cx="2682366" cy="261610"/>
          </a:xfrm>
          <a:prstGeom prst="rect">
            <a:avLst/>
          </a:prstGeom>
          <a:noFill/>
        </p:spPr>
        <p:txBody>
          <a:bodyPr wrap="square" rtlCol="0">
            <a:spAutoFit/>
          </a:bodyPr>
          <a:lstStyle/>
          <a:p>
            <a:r>
              <a:rPr lang="en-US" sz="1100" dirty="0">
                <a:latin typeface="Arial" panose="020B0604020202020204" pitchFamily="34" charset="0"/>
                <a:ea typeface="HGPSoeiKakugothicUB" panose="020B0900000000000000" pitchFamily="34" charset="-128"/>
                <a:cs typeface="Arial" panose="020B0604020202020204" pitchFamily="34" charset="0"/>
              </a:rPr>
              <a:t>QM: Quality Management  </a:t>
            </a:r>
          </a:p>
        </p:txBody>
      </p:sp>
      <p:sp>
        <p:nvSpPr>
          <p:cNvPr id="13" name="TextBox 12">
            <a:extLst>
              <a:ext uri="{FF2B5EF4-FFF2-40B4-BE49-F238E27FC236}">
                <a16:creationId xmlns:a16="http://schemas.microsoft.com/office/drawing/2014/main" id="{B733EA55-36AE-4447-BB82-5D66B52949E1}"/>
              </a:ext>
            </a:extLst>
          </p:cNvPr>
          <p:cNvSpPr txBox="1"/>
          <p:nvPr/>
        </p:nvSpPr>
        <p:spPr>
          <a:xfrm>
            <a:off x="8252146" y="862256"/>
            <a:ext cx="2682366" cy="261610"/>
          </a:xfrm>
          <a:prstGeom prst="rect">
            <a:avLst/>
          </a:prstGeom>
          <a:noFill/>
        </p:spPr>
        <p:txBody>
          <a:bodyPr wrap="square" rtlCol="0">
            <a:spAutoFit/>
          </a:bodyPr>
          <a:lstStyle/>
          <a:p>
            <a:r>
              <a:rPr lang="en-US" sz="1100" dirty="0">
                <a:latin typeface="Arial" panose="020B0604020202020204" pitchFamily="34" charset="0"/>
                <a:ea typeface="HGPSoeiKakugothicUB" panose="020B0900000000000000" pitchFamily="34" charset="-128"/>
                <a:cs typeface="Arial" panose="020B0604020202020204" pitchFamily="34" charset="0"/>
              </a:rPr>
              <a:t>FI/CO: Financial Accounting/Controlling </a:t>
            </a:r>
          </a:p>
        </p:txBody>
      </p:sp>
      <p:sp>
        <p:nvSpPr>
          <p:cNvPr id="14" name="TextBox 13">
            <a:extLst>
              <a:ext uri="{FF2B5EF4-FFF2-40B4-BE49-F238E27FC236}">
                <a16:creationId xmlns:a16="http://schemas.microsoft.com/office/drawing/2014/main" id="{0E910A73-F33D-4494-A3BB-0C35A4789E54}"/>
              </a:ext>
            </a:extLst>
          </p:cNvPr>
          <p:cNvSpPr txBox="1"/>
          <p:nvPr/>
        </p:nvSpPr>
        <p:spPr>
          <a:xfrm>
            <a:off x="1345934" y="1100926"/>
            <a:ext cx="2682366" cy="261610"/>
          </a:xfrm>
          <a:prstGeom prst="rect">
            <a:avLst/>
          </a:prstGeom>
          <a:noFill/>
        </p:spPr>
        <p:txBody>
          <a:bodyPr wrap="square" rtlCol="0">
            <a:spAutoFit/>
          </a:bodyPr>
          <a:lstStyle/>
          <a:p>
            <a:r>
              <a:rPr lang="en-US" sz="1100" dirty="0">
                <a:latin typeface="Arial" panose="020B0604020202020204" pitchFamily="34" charset="0"/>
                <a:ea typeface="HGPSoeiKakugothicUB" panose="020B0900000000000000" pitchFamily="34" charset="-128"/>
                <a:cs typeface="Arial" panose="020B0604020202020204" pitchFamily="34" charset="0"/>
              </a:rPr>
              <a:t>PP:  Production Planning  </a:t>
            </a:r>
          </a:p>
        </p:txBody>
      </p:sp>
      <p:sp>
        <p:nvSpPr>
          <p:cNvPr id="15" name="Text Box 6">
            <a:extLst>
              <a:ext uri="{FF2B5EF4-FFF2-40B4-BE49-F238E27FC236}">
                <a16:creationId xmlns:a16="http://schemas.microsoft.com/office/drawing/2014/main" id="{DD15DBFB-25E7-44EC-8FBD-39E772249179}"/>
              </a:ext>
            </a:extLst>
          </p:cNvPr>
          <p:cNvSpPr txBox="1">
            <a:spLocks noChangeArrowheads="1"/>
          </p:cNvSpPr>
          <p:nvPr/>
        </p:nvSpPr>
        <p:spPr bwMode="auto">
          <a:xfrm>
            <a:off x="1143000" y="-3206"/>
            <a:ext cx="9906000" cy="40011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kumimoji="1" lang="en-US" altLang="ja-JP" sz="2000" b="1" kern="0" dirty="0">
                <a:solidFill>
                  <a:srgbClr val="FFFFFF"/>
                </a:solidFill>
                <a:ea typeface="MS Gothic" panose="020B0609070205080204" pitchFamily="49" charset="-128"/>
              </a:rPr>
              <a:t>PSNV SYSTEMS OVERVIEW</a:t>
            </a:r>
          </a:p>
        </p:txBody>
      </p:sp>
      <p:pic>
        <p:nvPicPr>
          <p:cNvPr id="4" name="Picture 3">
            <a:extLst>
              <a:ext uri="{FF2B5EF4-FFF2-40B4-BE49-F238E27FC236}">
                <a16:creationId xmlns:a16="http://schemas.microsoft.com/office/drawing/2014/main" id="{F839F5E2-45E4-0831-CC1B-CB0D12D14B56}"/>
              </a:ext>
            </a:extLst>
          </p:cNvPr>
          <p:cNvPicPr>
            <a:picLocks noChangeAspect="1"/>
          </p:cNvPicPr>
          <p:nvPr/>
        </p:nvPicPr>
        <p:blipFill>
          <a:blip r:embed="rId3"/>
          <a:stretch>
            <a:fillRect/>
          </a:stretch>
        </p:blipFill>
        <p:spPr>
          <a:xfrm>
            <a:off x="1216848" y="4768062"/>
            <a:ext cx="9791513" cy="2005113"/>
          </a:xfrm>
          <a:prstGeom prst="rect">
            <a:avLst/>
          </a:prstGeom>
        </p:spPr>
      </p:pic>
      <p:sp>
        <p:nvSpPr>
          <p:cNvPr id="6" name="Rectangle 5">
            <a:extLst>
              <a:ext uri="{FF2B5EF4-FFF2-40B4-BE49-F238E27FC236}">
                <a16:creationId xmlns:a16="http://schemas.microsoft.com/office/drawing/2014/main" id="{C6AF6CEA-3B31-F2A6-B122-F98633B72174}"/>
              </a:ext>
            </a:extLst>
          </p:cNvPr>
          <p:cNvSpPr/>
          <p:nvPr/>
        </p:nvSpPr>
        <p:spPr bwMode="auto">
          <a:xfrm>
            <a:off x="1257488" y="2753362"/>
            <a:ext cx="9677025" cy="2005113"/>
          </a:xfrm>
          <a:prstGeom prst="rect">
            <a:avLst/>
          </a:prstGeom>
          <a:noFill/>
          <a:ln w="3175" cap="flat" cmpd="sng" algn="ctr">
            <a:solidFill>
              <a:schemeClr val="tx2"/>
            </a:solidFill>
            <a:prstDash val="solid"/>
            <a:round/>
            <a:headEnd type="none" w="med" len="med"/>
            <a:tailEnd type="none" w="med" len="med"/>
          </a:ln>
          <a:effectLst/>
        </p:spPr>
        <p:txBody>
          <a:bodyPr vert="horz" wrap="none" lIns="91412" tIns="45706" rIns="91412" bIns="45706" numCol="1" rtlCol="0" anchor="ctr" anchorCtr="0" compatLnSpc="1">
            <a:prstTxWarp prst="textNoShape">
              <a:avLst/>
            </a:prstTxWarp>
          </a:bodyPr>
          <a:lstStyle/>
          <a:p>
            <a:pPr algn="ctr" fontAlgn="base">
              <a:spcBef>
                <a:spcPct val="0"/>
              </a:spcBef>
              <a:spcAft>
                <a:spcPct val="0"/>
              </a:spcAft>
            </a:pPr>
            <a:endParaRPr lang="en-US" sz="2800">
              <a:latin typeface="Arial" charset="0"/>
              <a:ea typeface="HGP創英角ｺﾞｼｯｸUB" pitchFamily="50" charset="-128"/>
              <a:cs typeface="Arial" charset="0"/>
            </a:endParaRPr>
          </a:p>
        </p:txBody>
      </p:sp>
      <p:cxnSp>
        <p:nvCxnSpPr>
          <p:cNvPr id="8" name="Straight Connector 7">
            <a:extLst>
              <a:ext uri="{FF2B5EF4-FFF2-40B4-BE49-F238E27FC236}">
                <a16:creationId xmlns:a16="http://schemas.microsoft.com/office/drawing/2014/main" id="{8B2826F5-FE25-DB67-BA86-18D5627482C4}"/>
              </a:ext>
            </a:extLst>
          </p:cNvPr>
          <p:cNvCxnSpPr/>
          <p:nvPr/>
        </p:nvCxnSpPr>
        <p:spPr bwMode="auto">
          <a:xfrm>
            <a:off x="2555240" y="2748282"/>
            <a:ext cx="0" cy="2005113"/>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a:extLst>
              <a:ext uri="{FF2B5EF4-FFF2-40B4-BE49-F238E27FC236}">
                <a16:creationId xmlns:a16="http://schemas.microsoft.com/office/drawing/2014/main" id="{9D4A757E-E473-4C3C-4E59-C7E32C14CA05}"/>
              </a:ext>
            </a:extLst>
          </p:cNvPr>
          <p:cNvCxnSpPr/>
          <p:nvPr/>
        </p:nvCxnSpPr>
        <p:spPr bwMode="auto">
          <a:xfrm>
            <a:off x="4968240" y="2762949"/>
            <a:ext cx="0" cy="2005113"/>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a:extLst>
              <a:ext uri="{FF2B5EF4-FFF2-40B4-BE49-F238E27FC236}">
                <a16:creationId xmlns:a16="http://schemas.microsoft.com/office/drawing/2014/main" id="{BD6E01B3-802B-23AC-3140-942EFCE54A0A}"/>
              </a:ext>
            </a:extLst>
          </p:cNvPr>
          <p:cNvCxnSpPr/>
          <p:nvPr/>
        </p:nvCxnSpPr>
        <p:spPr bwMode="auto">
          <a:xfrm>
            <a:off x="8564880" y="2753362"/>
            <a:ext cx="0" cy="2005113"/>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Box 57">
            <a:extLst>
              <a:ext uri="{FF2B5EF4-FFF2-40B4-BE49-F238E27FC236}">
                <a16:creationId xmlns:a16="http://schemas.microsoft.com/office/drawing/2014/main" id="{68AF7722-ACCE-65E2-7A3B-E04D86055BAD}"/>
              </a:ext>
            </a:extLst>
          </p:cNvPr>
          <p:cNvSpPr txBox="1"/>
          <p:nvPr/>
        </p:nvSpPr>
        <p:spPr>
          <a:xfrm>
            <a:off x="993329" y="2718374"/>
            <a:ext cx="1600201" cy="1446550"/>
          </a:xfrm>
          <a:prstGeom prst="rect">
            <a:avLst/>
          </a:prstGeom>
          <a:noFill/>
        </p:spPr>
        <p:txBody>
          <a:bodyPr wrap="square">
            <a:spAutoFit/>
          </a:bodyPr>
          <a:lstStyle/>
          <a:p>
            <a:pPr marL="228600" fontAlgn="t">
              <a:lnSpc>
                <a:spcPct val="200000"/>
              </a:lnSpc>
              <a:spcBef>
                <a:spcPct val="0"/>
              </a:spcBef>
              <a:spcAft>
                <a:spcPct val="0"/>
              </a:spcAft>
            </a:pPr>
            <a:r>
              <a:rPr lang="en-US" altLang="ja-JP" sz="1100" b="1" u="sng" dirty="0">
                <a:latin typeface="Arial" panose="020B0604020202020204" pitchFamily="34" charset="0"/>
                <a:cs typeface="Arial" panose="020B0604020202020204" pitchFamily="34" charset="0"/>
              </a:rPr>
              <a:t>Info</a:t>
            </a:r>
            <a:r>
              <a:rPr lang="en-US" altLang="ja-JP" sz="1100" b="1" dirty="0">
                <a:latin typeface="Arial" panose="020B0604020202020204" pitchFamily="34" charset="0"/>
                <a:cs typeface="Arial" panose="020B0604020202020204" pitchFamily="34" charset="0"/>
              </a:rPr>
              <a:t>:  </a:t>
            </a:r>
            <a:r>
              <a:rPr lang="en-US" altLang="ja-JP" sz="1100" dirty="0">
                <a:latin typeface="Arial" panose="020B0604020202020204" pitchFamily="34" charset="0"/>
                <a:cs typeface="Arial" panose="020B0604020202020204" pitchFamily="34" charset="0"/>
              </a:rPr>
              <a:t>EDI, Sales order, Packing, Shipping instruction, Invoice</a:t>
            </a:r>
          </a:p>
        </p:txBody>
      </p:sp>
      <p:sp>
        <p:nvSpPr>
          <p:cNvPr id="59" name="TextBox 58">
            <a:extLst>
              <a:ext uri="{FF2B5EF4-FFF2-40B4-BE49-F238E27FC236}">
                <a16:creationId xmlns:a16="http://schemas.microsoft.com/office/drawing/2014/main" id="{681B4956-7CCC-6E70-1D82-6343CF5B30CE}"/>
              </a:ext>
            </a:extLst>
          </p:cNvPr>
          <p:cNvSpPr txBox="1"/>
          <p:nvPr/>
        </p:nvSpPr>
        <p:spPr>
          <a:xfrm>
            <a:off x="2369820" y="2707620"/>
            <a:ext cx="2636708" cy="1785104"/>
          </a:xfrm>
          <a:prstGeom prst="rect">
            <a:avLst/>
          </a:prstGeom>
          <a:noFill/>
        </p:spPr>
        <p:txBody>
          <a:bodyPr wrap="square">
            <a:spAutoFit/>
          </a:bodyPr>
          <a:lstStyle/>
          <a:p>
            <a:pPr marL="228600" fontAlgn="t">
              <a:lnSpc>
                <a:spcPct val="200000"/>
              </a:lnSpc>
              <a:spcBef>
                <a:spcPct val="0"/>
              </a:spcBef>
              <a:spcAft>
                <a:spcPct val="0"/>
              </a:spcAft>
            </a:pPr>
            <a:r>
              <a:rPr lang="en-US" altLang="ja-JP" sz="1100" b="1" u="sng" dirty="0">
                <a:latin typeface="Arial" panose="020B0604020202020204" pitchFamily="34" charset="0"/>
                <a:cs typeface="Arial" panose="020B0604020202020204" pitchFamily="34" charset="0"/>
              </a:rPr>
              <a:t>Info: </a:t>
            </a:r>
            <a:r>
              <a:rPr lang="en-US" altLang="ja-JP" sz="1100" dirty="0">
                <a:latin typeface="Arial" panose="020B0604020202020204" pitchFamily="34" charset="0"/>
                <a:cs typeface="Arial" panose="020B0604020202020204" pitchFamily="34" charset="0"/>
              </a:rPr>
              <a:t> Material Master, </a:t>
            </a:r>
            <a:r>
              <a:rPr lang="en-US" sz="1100" dirty="0">
                <a:solidFill>
                  <a:srgbClr val="242424"/>
                </a:solidFill>
                <a:latin typeface="-apple-system"/>
              </a:rPr>
              <a:t>Engineering Change Notification (ECN), </a:t>
            </a:r>
            <a:r>
              <a:rPr lang="en-US" altLang="ja-JP" sz="1100" dirty="0">
                <a:latin typeface="Arial" panose="020B0604020202020204" pitchFamily="34" charset="0"/>
                <a:cs typeface="Arial" panose="020B0604020202020204" pitchFamily="34" charset="0"/>
              </a:rPr>
              <a:t>Purchase Requisition, EDI Purchase Order, Shipping Advise,</a:t>
            </a:r>
          </a:p>
          <a:p>
            <a:pPr marL="228600" fontAlgn="t">
              <a:lnSpc>
                <a:spcPct val="200000"/>
              </a:lnSpc>
              <a:spcBef>
                <a:spcPct val="0"/>
              </a:spcBef>
              <a:spcAft>
                <a:spcPct val="0"/>
              </a:spcAft>
            </a:pPr>
            <a:r>
              <a:rPr lang="en-US" altLang="ja-JP" sz="1100" dirty="0">
                <a:latin typeface="Arial" panose="020B0604020202020204" pitchFamily="34" charset="0"/>
                <a:cs typeface="Arial" panose="020B0604020202020204" pitchFamily="34" charset="0"/>
              </a:rPr>
              <a:t>Dispatch Advice, Invoice </a:t>
            </a:r>
          </a:p>
        </p:txBody>
      </p:sp>
      <p:sp>
        <p:nvSpPr>
          <p:cNvPr id="60" name="TextBox 59">
            <a:extLst>
              <a:ext uri="{FF2B5EF4-FFF2-40B4-BE49-F238E27FC236}">
                <a16:creationId xmlns:a16="http://schemas.microsoft.com/office/drawing/2014/main" id="{ADD89B38-89E6-7352-C5DF-00E8986CC906}"/>
              </a:ext>
            </a:extLst>
          </p:cNvPr>
          <p:cNvSpPr txBox="1"/>
          <p:nvPr/>
        </p:nvSpPr>
        <p:spPr>
          <a:xfrm>
            <a:off x="4821013" y="2717800"/>
            <a:ext cx="2100358" cy="1446550"/>
          </a:xfrm>
          <a:prstGeom prst="rect">
            <a:avLst/>
          </a:prstGeom>
          <a:noFill/>
        </p:spPr>
        <p:txBody>
          <a:bodyPr wrap="square">
            <a:spAutoFit/>
          </a:bodyPr>
          <a:lstStyle/>
          <a:p>
            <a:pPr marL="228600" fontAlgn="t">
              <a:lnSpc>
                <a:spcPct val="200000"/>
              </a:lnSpc>
              <a:spcBef>
                <a:spcPct val="0"/>
              </a:spcBef>
              <a:spcAft>
                <a:spcPct val="0"/>
              </a:spcAft>
            </a:pPr>
            <a:r>
              <a:rPr lang="en-US" altLang="ja-JP" sz="1100" b="1" u="sng" dirty="0">
                <a:latin typeface="Arial" panose="020B0604020202020204" pitchFamily="34" charset="0"/>
                <a:cs typeface="Arial" panose="020B0604020202020204" pitchFamily="34" charset="0"/>
              </a:rPr>
              <a:t>Info: </a:t>
            </a:r>
            <a:r>
              <a:rPr lang="en-US" altLang="ja-JP" sz="1100" dirty="0">
                <a:latin typeface="Arial" panose="020B0604020202020204" pitchFamily="34" charset="0"/>
                <a:cs typeface="Arial" panose="020B0604020202020204" pitchFamily="34" charset="0"/>
              </a:rPr>
              <a:t>BOM structure , Production Plan Monthly / daily, Transfer Posting, Backflush, Sub-Material</a:t>
            </a:r>
          </a:p>
        </p:txBody>
      </p:sp>
      <p:sp>
        <p:nvSpPr>
          <p:cNvPr id="61" name="TextBox 60">
            <a:extLst>
              <a:ext uri="{FF2B5EF4-FFF2-40B4-BE49-F238E27FC236}">
                <a16:creationId xmlns:a16="http://schemas.microsoft.com/office/drawing/2014/main" id="{15BF1CEC-7581-8755-113C-0AF9055B3DDA}"/>
              </a:ext>
            </a:extLst>
          </p:cNvPr>
          <p:cNvSpPr txBox="1"/>
          <p:nvPr/>
        </p:nvSpPr>
        <p:spPr>
          <a:xfrm>
            <a:off x="8295514" y="2726578"/>
            <a:ext cx="2549972" cy="769441"/>
          </a:xfrm>
          <a:prstGeom prst="rect">
            <a:avLst/>
          </a:prstGeom>
          <a:noFill/>
        </p:spPr>
        <p:txBody>
          <a:bodyPr wrap="square">
            <a:spAutoFit/>
          </a:bodyPr>
          <a:lstStyle/>
          <a:p>
            <a:pPr marL="228600" fontAlgn="t">
              <a:lnSpc>
                <a:spcPct val="200000"/>
              </a:lnSpc>
              <a:spcBef>
                <a:spcPct val="0"/>
              </a:spcBef>
              <a:spcAft>
                <a:spcPct val="0"/>
              </a:spcAft>
            </a:pPr>
            <a:r>
              <a:rPr lang="en-US" altLang="ja-JP" sz="1100" b="1" u="sng" dirty="0">
                <a:latin typeface="Arial" panose="020B0604020202020204" pitchFamily="34" charset="0"/>
                <a:cs typeface="Arial" panose="020B0604020202020204" pitchFamily="34" charset="0"/>
              </a:rPr>
              <a:t>Info: </a:t>
            </a:r>
            <a:r>
              <a:rPr lang="en-US" altLang="ja-JP" sz="1100" dirty="0">
                <a:latin typeface="Arial" panose="020B0604020202020204" pitchFamily="34" charset="0"/>
                <a:cs typeface="Arial" panose="020B0604020202020204" pitchFamily="34" charset="0"/>
              </a:rPr>
              <a:t>  Business Plan, Fix asset,</a:t>
            </a:r>
          </a:p>
          <a:p>
            <a:pPr marL="228600" fontAlgn="t">
              <a:lnSpc>
                <a:spcPct val="200000"/>
              </a:lnSpc>
              <a:spcBef>
                <a:spcPct val="0"/>
              </a:spcBef>
              <a:spcAft>
                <a:spcPct val="0"/>
              </a:spcAft>
            </a:pPr>
            <a:r>
              <a:rPr lang="en-US" altLang="ja-JP" sz="1100" dirty="0">
                <a:latin typeface="Arial" panose="020B0604020202020204" pitchFamily="34" charset="0"/>
                <a:cs typeface="Arial" panose="020B0604020202020204" pitchFamily="34" charset="0"/>
              </a:rPr>
              <a:t>G/L Account posting</a:t>
            </a:r>
          </a:p>
        </p:txBody>
      </p:sp>
      <p:cxnSp>
        <p:nvCxnSpPr>
          <p:cNvPr id="62" name="Straight Connector 61">
            <a:extLst>
              <a:ext uri="{FF2B5EF4-FFF2-40B4-BE49-F238E27FC236}">
                <a16:creationId xmlns:a16="http://schemas.microsoft.com/office/drawing/2014/main" id="{6370682D-B324-EF9F-ABBC-7840CCB29678}"/>
              </a:ext>
            </a:extLst>
          </p:cNvPr>
          <p:cNvCxnSpPr/>
          <p:nvPr/>
        </p:nvCxnSpPr>
        <p:spPr bwMode="auto">
          <a:xfrm>
            <a:off x="7010400" y="2752789"/>
            <a:ext cx="0" cy="2005113"/>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TextBox 62">
            <a:extLst>
              <a:ext uri="{FF2B5EF4-FFF2-40B4-BE49-F238E27FC236}">
                <a16:creationId xmlns:a16="http://schemas.microsoft.com/office/drawing/2014/main" id="{343ED36B-83B0-BAB4-5349-4ED04FE9856F}"/>
              </a:ext>
            </a:extLst>
          </p:cNvPr>
          <p:cNvSpPr txBox="1"/>
          <p:nvPr/>
        </p:nvSpPr>
        <p:spPr>
          <a:xfrm>
            <a:off x="6765494" y="2707620"/>
            <a:ext cx="1750939" cy="1785104"/>
          </a:xfrm>
          <a:prstGeom prst="rect">
            <a:avLst/>
          </a:prstGeom>
          <a:noFill/>
        </p:spPr>
        <p:txBody>
          <a:bodyPr wrap="square">
            <a:spAutoFit/>
          </a:bodyPr>
          <a:lstStyle/>
          <a:p>
            <a:pPr marL="228600" fontAlgn="t">
              <a:lnSpc>
                <a:spcPct val="200000"/>
              </a:lnSpc>
              <a:spcBef>
                <a:spcPct val="0"/>
              </a:spcBef>
              <a:spcAft>
                <a:spcPct val="0"/>
              </a:spcAft>
            </a:pPr>
            <a:r>
              <a:rPr lang="en-US" altLang="ja-JP" sz="1100" b="1" u="sng" dirty="0">
                <a:latin typeface="Arial" panose="020B0604020202020204" pitchFamily="34" charset="0"/>
                <a:cs typeface="Arial" panose="020B0604020202020204" pitchFamily="34" charset="0"/>
              </a:rPr>
              <a:t>Info</a:t>
            </a:r>
            <a:r>
              <a:rPr lang="en-US" altLang="ja-JP" sz="1100" b="1" dirty="0">
                <a:latin typeface="Arial" panose="020B0604020202020204" pitchFamily="34" charset="0"/>
                <a:cs typeface="Arial" panose="020B0604020202020204" pitchFamily="34" charset="0"/>
              </a:rPr>
              <a:t>: </a:t>
            </a:r>
            <a:r>
              <a:rPr lang="en-US" altLang="ja-JP" sz="1100" dirty="0">
                <a:latin typeface="Arial" panose="020B0604020202020204" pitchFamily="34" charset="0"/>
                <a:cs typeface="Arial" panose="020B0604020202020204" pitchFamily="34" charset="0"/>
              </a:rPr>
              <a:t>Daily coming RoHS inspection,</a:t>
            </a:r>
          </a:p>
          <a:p>
            <a:pPr marL="228600" fontAlgn="t">
              <a:lnSpc>
                <a:spcPct val="200000"/>
              </a:lnSpc>
              <a:spcBef>
                <a:spcPct val="0"/>
              </a:spcBef>
              <a:spcAft>
                <a:spcPct val="0"/>
              </a:spcAft>
            </a:pPr>
            <a:r>
              <a:rPr lang="en-US" altLang="ja-JP" sz="1100" dirty="0">
                <a:latin typeface="Arial" panose="020B0604020202020204" pitchFamily="34" charset="0"/>
                <a:cs typeface="Arial" panose="020B0604020202020204" pitchFamily="34" charset="0"/>
              </a:rPr>
              <a:t>Recording Inspection result, RoHS grouping, sharing</a:t>
            </a:r>
          </a:p>
        </p:txBody>
      </p:sp>
      <p:sp>
        <p:nvSpPr>
          <p:cNvPr id="3" name="Rectangle 2">
            <a:extLst>
              <a:ext uri="{FF2B5EF4-FFF2-40B4-BE49-F238E27FC236}">
                <a16:creationId xmlns:a16="http://schemas.microsoft.com/office/drawing/2014/main" id="{D3F1AE43-43B2-4A7E-D702-EC20C5CA83EF}"/>
              </a:ext>
            </a:extLst>
          </p:cNvPr>
          <p:cNvSpPr/>
          <p:nvPr/>
        </p:nvSpPr>
        <p:spPr bwMode="auto">
          <a:xfrm>
            <a:off x="3939544" y="5871354"/>
            <a:ext cx="1005837" cy="363060"/>
          </a:xfrm>
          <a:prstGeom prst="rect">
            <a:avLst/>
          </a:prstGeom>
          <a:solidFill>
            <a:srgbClr val="FFD992"/>
          </a:solidFill>
          <a:ln w="9525" cap="flat" cmpd="sng" algn="ctr">
            <a:noFill/>
            <a:prstDash val="solid"/>
            <a:round/>
            <a:headEnd type="none" w="med" len="med"/>
            <a:tailEnd type="none" w="med" len="med"/>
          </a:ln>
          <a:effectLst>
            <a:prstShdw prst="shdw17" dist="17961" dir="2700000">
              <a:schemeClr val="bg2">
                <a:gamma/>
                <a:shade val="60000"/>
                <a:invGamma/>
              </a:schemeClr>
            </a:prstShdw>
          </a:effectLst>
        </p:spPr>
        <p:txBody>
          <a:bodyPr vert="horz" wrap="none" lIns="91412" tIns="45706" rIns="91412" bIns="45706" numCol="1" rtlCol="0" anchor="ctr" anchorCtr="0" compatLnSpc="1">
            <a:prstTxWarp prst="textNoShape">
              <a:avLst/>
            </a:prstTxWarp>
          </a:bodyPr>
          <a:lstStyle/>
          <a:p>
            <a:pPr algn="ctr" fontAlgn="base">
              <a:spcBef>
                <a:spcPct val="0"/>
              </a:spcBef>
              <a:spcAft>
                <a:spcPct val="0"/>
              </a:spcAft>
            </a:pPr>
            <a:r>
              <a:rPr lang="en-US" sz="1200" b="1" dirty="0">
                <a:solidFill>
                  <a:srgbClr val="0000FF"/>
                </a:solidFill>
                <a:latin typeface="Arial" charset="0"/>
                <a:ea typeface="HGP創英角ｺﾞｼｯｸUB" pitchFamily="50" charset="-128"/>
                <a:cs typeface="Arial" charset="0"/>
              </a:rPr>
              <a:t>24. MCS Free </a:t>
            </a:r>
          </a:p>
          <a:p>
            <a:pPr algn="ctr" fontAlgn="base">
              <a:spcBef>
                <a:spcPct val="0"/>
              </a:spcBef>
              <a:spcAft>
                <a:spcPct val="0"/>
              </a:spcAft>
            </a:pPr>
            <a:r>
              <a:rPr lang="en-US" sz="1200" b="1" dirty="0">
                <a:solidFill>
                  <a:srgbClr val="0000FF"/>
                </a:solidFill>
                <a:latin typeface="Arial" charset="0"/>
                <a:ea typeface="HGP創英角ｺﾞｼｯｸUB" pitchFamily="50" charset="-128"/>
                <a:cs typeface="Arial" charset="0"/>
              </a:rPr>
              <a:t>location</a:t>
            </a:r>
          </a:p>
        </p:txBody>
      </p:sp>
    </p:spTree>
    <p:extLst>
      <p:ext uri="{BB962C8B-B14F-4D97-AF65-F5344CB8AC3E}">
        <p14:creationId xmlns:p14="http://schemas.microsoft.com/office/powerpoint/2010/main" val="3595498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B26DF-1B25-41B9-8EFD-EC1B1DCB30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7876" y="5440773"/>
            <a:ext cx="572273" cy="763030"/>
          </a:xfrm>
          <a:prstGeom prst="rect">
            <a:avLst/>
          </a:prstGeom>
        </p:spPr>
      </p:pic>
      <p:pic>
        <p:nvPicPr>
          <p:cNvPr id="4238" name="図 1">
            <a:extLst>
              <a:ext uri="{FF2B5EF4-FFF2-40B4-BE49-F238E27FC236}">
                <a16:creationId xmlns:a16="http://schemas.microsoft.com/office/drawing/2014/main" id="{71E493AD-84C2-47C1-896B-9104E99181B7}"/>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434137" y="5460228"/>
            <a:ext cx="5397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59" name="図 88">
            <a:extLst>
              <a:ext uri="{FF2B5EF4-FFF2-40B4-BE49-F238E27FC236}">
                <a16:creationId xmlns:a16="http://schemas.microsoft.com/office/drawing/2014/main" id="{1EAA65E8-B8BA-4236-BDC0-622827270355}"/>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98188" y="5474382"/>
            <a:ext cx="614560" cy="69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図 11" descr="青いシャツを着た少年&#10;&#10;自動的に生成された説明">
            <a:extLst>
              <a:ext uri="{FF2B5EF4-FFF2-40B4-BE49-F238E27FC236}">
                <a16:creationId xmlns:a16="http://schemas.microsoft.com/office/drawing/2014/main" id="{93A9A6AD-6126-458A-B7B2-52E06A19024E}"/>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tretch>
            <a:fillRect/>
          </a:stretch>
        </p:blipFill>
        <p:spPr>
          <a:xfrm>
            <a:off x="7608443" y="5468811"/>
            <a:ext cx="602125" cy="715962"/>
          </a:xfrm>
          <a:prstGeom prst="rect">
            <a:avLst/>
          </a:prstGeom>
        </p:spPr>
      </p:pic>
      <p:pic>
        <p:nvPicPr>
          <p:cNvPr id="88" name="図 87" descr="青いシャツを着ている男性&#10;&#10;自動的に生成された説明">
            <a:extLst>
              <a:ext uri="{FF2B5EF4-FFF2-40B4-BE49-F238E27FC236}">
                <a16:creationId xmlns:a16="http://schemas.microsoft.com/office/drawing/2014/main" id="{7F6DA44A-D26A-4A29-9F32-5F2742F7955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6604" r="15565" b="20647"/>
          <a:stretch/>
        </p:blipFill>
        <p:spPr>
          <a:xfrm>
            <a:off x="5694445" y="5464819"/>
            <a:ext cx="570704" cy="714939"/>
          </a:xfrm>
          <a:prstGeom prst="rect">
            <a:avLst/>
          </a:prstGeom>
        </p:spPr>
      </p:pic>
      <p:pic>
        <p:nvPicPr>
          <p:cNvPr id="8" name="図 7" descr="白いシャツを着ている男性&#10;&#10;自動的に生成された説明">
            <a:extLst>
              <a:ext uri="{FF2B5EF4-FFF2-40B4-BE49-F238E27FC236}">
                <a16:creationId xmlns:a16="http://schemas.microsoft.com/office/drawing/2014/main" id="{52F99093-C1D0-5496-AC0A-1DED902E881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4305" b="17532"/>
          <a:stretch/>
        </p:blipFill>
        <p:spPr>
          <a:xfrm>
            <a:off x="1406413" y="5468811"/>
            <a:ext cx="575997" cy="600076"/>
          </a:xfrm>
          <a:prstGeom prst="rect">
            <a:avLst/>
          </a:prstGeom>
        </p:spPr>
      </p:pic>
      <p:pic>
        <p:nvPicPr>
          <p:cNvPr id="4220" name="図 4">
            <a:extLst>
              <a:ext uri="{FF2B5EF4-FFF2-40B4-BE49-F238E27FC236}">
                <a16:creationId xmlns:a16="http://schemas.microsoft.com/office/drawing/2014/main" id="{5D1E9DFD-121E-491E-A70B-A6219B67C196}"/>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2640534" y="4223031"/>
            <a:ext cx="54133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6">
            <a:extLst>
              <a:ext uri="{FF2B5EF4-FFF2-40B4-BE49-F238E27FC236}">
                <a16:creationId xmlns:a16="http://schemas.microsoft.com/office/drawing/2014/main" id="{D149550F-195C-4908-A812-5CBA27CA1425}"/>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7623737" y="4200106"/>
            <a:ext cx="549079" cy="622386"/>
          </a:xfrm>
          <a:prstGeom prst="rect">
            <a:avLst/>
          </a:prstGeom>
        </p:spPr>
      </p:pic>
      <p:pic>
        <p:nvPicPr>
          <p:cNvPr id="91" name="図 11">
            <a:extLst>
              <a:ext uri="{FF2B5EF4-FFF2-40B4-BE49-F238E27FC236}">
                <a16:creationId xmlns:a16="http://schemas.microsoft.com/office/drawing/2014/main" id="{26093684-5E3A-4914-99BA-9E94DE78DA91}"/>
              </a:ext>
            </a:extLst>
          </p:cNvPr>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1423741" y="4216533"/>
            <a:ext cx="541338"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7D81862A-36E0-48D8-B763-04B4AB33B0A7}"/>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7590" t="29245" r="21440" b="15980"/>
          <a:stretch/>
        </p:blipFill>
        <p:spPr>
          <a:xfrm flipH="1">
            <a:off x="3978180" y="5166114"/>
            <a:ext cx="577168" cy="552713"/>
          </a:xfrm>
          <a:prstGeom prst="rect">
            <a:avLst/>
          </a:prstGeom>
        </p:spPr>
      </p:pic>
      <p:pic>
        <p:nvPicPr>
          <p:cNvPr id="114" name="Picture 8">
            <a:extLst>
              <a:ext uri="{FF2B5EF4-FFF2-40B4-BE49-F238E27FC236}">
                <a16:creationId xmlns:a16="http://schemas.microsoft.com/office/drawing/2014/main" id="{B9B242A0-BF94-44AF-8D8E-B357CE15BAC4}"/>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6690" t="11101" r="18861" b="5280"/>
          <a:stretch/>
        </p:blipFill>
        <p:spPr>
          <a:xfrm flipH="1">
            <a:off x="6072298" y="4223031"/>
            <a:ext cx="552462" cy="572307"/>
          </a:xfrm>
          <a:prstGeom prst="rect">
            <a:avLst/>
          </a:prstGeom>
        </p:spPr>
      </p:pic>
      <p:pic>
        <p:nvPicPr>
          <p:cNvPr id="10" name="図 9" descr="メガネをかけた男性&#10;&#10;自動的に生成された説明">
            <a:extLst>
              <a:ext uri="{FF2B5EF4-FFF2-40B4-BE49-F238E27FC236}">
                <a16:creationId xmlns:a16="http://schemas.microsoft.com/office/drawing/2014/main" id="{FA0D40BE-C351-3953-B593-2D77576A51F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446074" y="926525"/>
            <a:ext cx="456558" cy="522863"/>
          </a:xfrm>
          <a:prstGeom prst="rect">
            <a:avLst/>
          </a:prstGeom>
        </p:spPr>
      </p:pic>
      <p:cxnSp>
        <p:nvCxnSpPr>
          <p:cNvPr id="89" name="カギ線コネクタ 105">
            <a:extLst>
              <a:ext uri="{FF2B5EF4-FFF2-40B4-BE49-F238E27FC236}">
                <a16:creationId xmlns:a16="http://schemas.microsoft.com/office/drawing/2014/main" id="{9D27C8B7-0A13-4EA8-B956-37BD4DC85197}"/>
              </a:ext>
            </a:extLst>
          </p:cNvPr>
          <p:cNvCxnSpPr>
            <a:cxnSpLocks noChangeShapeType="1"/>
            <a:stCxn id="4225" idx="2"/>
            <a:endCxn id="77" idx="0"/>
          </p:cNvCxnSpPr>
          <p:nvPr/>
        </p:nvCxnSpPr>
        <p:spPr bwMode="auto">
          <a:xfrm rot="5400000">
            <a:off x="7860121" y="3372099"/>
            <a:ext cx="717575" cy="612519"/>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3">
            <a:extLst>
              <a:ext uri="{FF2B5EF4-FFF2-40B4-BE49-F238E27FC236}">
                <a16:creationId xmlns:a16="http://schemas.microsoft.com/office/drawing/2014/main" id="{ECCC9AFE-1270-49B1-8FE8-76A8D513280F}"/>
              </a:ext>
            </a:extLst>
          </p:cNvPr>
          <p:cNvSpPr>
            <a:spLocks noChangeArrowheads="1"/>
          </p:cNvSpPr>
          <p:nvPr/>
        </p:nvSpPr>
        <p:spPr bwMode="auto">
          <a:xfrm>
            <a:off x="1228725" y="76200"/>
            <a:ext cx="9717088" cy="539750"/>
          </a:xfrm>
          <a:prstGeom prst="rect">
            <a:avLst/>
          </a:prstGeom>
          <a:solidFill>
            <a:srgbClr val="2C3B66"/>
          </a:solidFill>
          <a:ln w="285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en-US" altLang="ja-JP" sz="3200" b="1" dirty="0">
                <a:solidFill>
                  <a:schemeClr val="bg1"/>
                </a:solidFill>
                <a:effectLst>
                  <a:outerShdw blurRad="38100" dist="38100" dir="2700000" algn="tl">
                    <a:srgbClr val="000000"/>
                  </a:outerShdw>
                </a:effectLst>
                <a:latin typeface="Meiryo UI" panose="020B0604030504040204" pitchFamily="50" charset="-128"/>
                <a:ea typeface="Meiryo UI" panose="020B0604030504040204" pitchFamily="50" charset="-128"/>
                <a:cs typeface="Meiryo UI" panose="020B0604030504040204" pitchFamily="50" charset="-128"/>
              </a:rPr>
              <a:t>ISD Organization</a:t>
            </a:r>
            <a:endParaRPr lang="ja-JP" altLang="en-US" sz="3200" b="1" dirty="0">
              <a:solidFill>
                <a:schemeClr val="bg1"/>
              </a:solidFill>
              <a:effectLst>
                <a:outerShdw blurRad="38100" dist="38100" dir="2700000" algn="tl">
                  <a:srgbClr val="000000"/>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4103" name="AutoShape 172">
            <a:extLst>
              <a:ext uri="{FF2B5EF4-FFF2-40B4-BE49-F238E27FC236}">
                <a16:creationId xmlns:a16="http://schemas.microsoft.com/office/drawing/2014/main" id="{FB3B28A5-85D3-493F-930A-9F64C844D1BE}"/>
              </a:ext>
            </a:extLst>
          </p:cNvPr>
          <p:cNvSpPr>
            <a:spLocks noChangeArrowheads="1"/>
          </p:cNvSpPr>
          <p:nvPr/>
        </p:nvSpPr>
        <p:spPr bwMode="auto">
          <a:xfrm>
            <a:off x="5673411" y="6269400"/>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PC, LAN</a:t>
            </a:r>
          </a:p>
        </p:txBody>
      </p:sp>
      <p:sp>
        <p:nvSpPr>
          <p:cNvPr id="4104" name="AutoShape 67">
            <a:extLst>
              <a:ext uri="{FF2B5EF4-FFF2-40B4-BE49-F238E27FC236}">
                <a16:creationId xmlns:a16="http://schemas.microsoft.com/office/drawing/2014/main" id="{39738016-8ABA-4FF5-8D9E-0F0A1C0355AC}"/>
              </a:ext>
            </a:extLst>
          </p:cNvPr>
          <p:cNvSpPr>
            <a:spLocks noChangeArrowheads="1"/>
          </p:cNvSpPr>
          <p:nvPr/>
        </p:nvSpPr>
        <p:spPr bwMode="auto">
          <a:xfrm>
            <a:off x="3514449" y="2644809"/>
            <a:ext cx="841375" cy="439738"/>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Management</a:t>
            </a:r>
          </a:p>
          <a:p>
            <a:pPr eaLnBrk="1" hangingPunct="1"/>
            <a:r>
              <a:rPr lang="en-US" altLang="ja-JP" sz="600" dirty="0">
                <a:latin typeface="Meiryo UI" panose="020B0604030504040204" pitchFamily="50" charset="-128"/>
                <a:ea typeface="Meiryo UI" panose="020B0604030504040204" pitchFamily="50" charset="-128"/>
              </a:rPr>
              <a:t>SAP</a:t>
            </a:r>
          </a:p>
          <a:p>
            <a:pPr eaLnBrk="1" hangingPunct="1"/>
            <a:r>
              <a:rPr lang="en-US" altLang="ja-JP" sz="600" dirty="0">
                <a:latin typeface="Meiryo UI" panose="020B0604030504040204" pitchFamily="50" charset="-128"/>
                <a:ea typeface="Meiryo UI" panose="020B0604030504040204" pitchFamily="50" charset="-128"/>
              </a:rPr>
              <a:t>SOX</a:t>
            </a:r>
          </a:p>
        </p:txBody>
      </p:sp>
      <p:sp>
        <p:nvSpPr>
          <p:cNvPr id="4105" name="AutoShape 121">
            <a:extLst>
              <a:ext uri="{FF2B5EF4-FFF2-40B4-BE49-F238E27FC236}">
                <a16:creationId xmlns:a16="http://schemas.microsoft.com/office/drawing/2014/main" id="{AA23349B-0A40-4433-87F7-9083F6255218}"/>
              </a:ext>
            </a:extLst>
          </p:cNvPr>
          <p:cNvSpPr>
            <a:spLocks noChangeArrowheads="1"/>
          </p:cNvSpPr>
          <p:nvPr/>
        </p:nvSpPr>
        <p:spPr bwMode="auto">
          <a:xfrm>
            <a:off x="8815666" y="2671870"/>
            <a:ext cx="811213" cy="439738"/>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Management</a:t>
            </a:r>
          </a:p>
          <a:p>
            <a:pPr eaLnBrk="1" hangingPunct="1"/>
            <a:r>
              <a:rPr lang="en-US" altLang="ja-JP" sz="600" dirty="0">
                <a:latin typeface="Meiryo UI" panose="020B0604030504040204" pitchFamily="50" charset="-128"/>
                <a:ea typeface="Meiryo UI" panose="020B0604030504040204" pitchFamily="50" charset="-128"/>
              </a:rPr>
              <a:t>All Development</a:t>
            </a:r>
          </a:p>
          <a:p>
            <a:pPr eaLnBrk="1" hangingPunct="1"/>
            <a:r>
              <a:rPr lang="en-US" altLang="ja-JP" sz="600" dirty="0">
                <a:latin typeface="Meiryo UI" panose="020B0604030504040204" pitchFamily="50" charset="-128"/>
                <a:ea typeface="Meiryo UI" panose="020B0604030504040204" pitchFamily="50" charset="-128"/>
              </a:rPr>
              <a:t>Budget Control</a:t>
            </a:r>
          </a:p>
        </p:txBody>
      </p:sp>
      <p:sp>
        <p:nvSpPr>
          <p:cNvPr id="4106" name="AutoShape 83">
            <a:extLst>
              <a:ext uri="{FF2B5EF4-FFF2-40B4-BE49-F238E27FC236}">
                <a16:creationId xmlns:a16="http://schemas.microsoft.com/office/drawing/2014/main" id="{F10EF0DD-31AF-4534-982F-AD65CD6FACF1}"/>
              </a:ext>
            </a:extLst>
          </p:cNvPr>
          <p:cNvSpPr>
            <a:spLocks noChangeArrowheads="1"/>
          </p:cNvSpPr>
          <p:nvPr/>
        </p:nvSpPr>
        <p:spPr bwMode="auto">
          <a:xfrm>
            <a:off x="1972908" y="4300182"/>
            <a:ext cx="543617"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SAP ABAP</a:t>
            </a:r>
          </a:p>
        </p:txBody>
      </p:sp>
      <p:sp>
        <p:nvSpPr>
          <p:cNvPr id="4107" name="AutoShape 193">
            <a:extLst>
              <a:ext uri="{FF2B5EF4-FFF2-40B4-BE49-F238E27FC236}">
                <a16:creationId xmlns:a16="http://schemas.microsoft.com/office/drawing/2014/main" id="{7EC914C8-5B54-4262-A239-57B90D8D8DD0}"/>
              </a:ext>
            </a:extLst>
          </p:cNvPr>
          <p:cNvSpPr>
            <a:spLocks noChangeArrowheads="1"/>
          </p:cNvSpPr>
          <p:nvPr/>
        </p:nvSpPr>
        <p:spPr bwMode="auto">
          <a:xfrm>
            <a:off x="1384945" y="6269400"/>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SAP</a:t>
            </a:r>
            <a:r>
              <a:rPr lang="ja-JP" altLang="en-US" sz="600" dirty="0">
                <a:latin typeface="Meiryo UI" panose="020B0604030504040204" pitchFamily="50" charset="-128"/>
                <a:ea typeface="Meiryo UI" panose="020B0604030504040204" pitchFamily="50" charset="-128"/>
              </a:rPr>
              <a:t> </a:t>
            </a:r>
            <a:r>
              <a:rPr lang="en-US" altLang="ja-JP" sz="600" dirty="0">
                <a:latin typeface="Meiryo UI" panose="020B0604030504040204" pitchFamily="50" charset="-128"/>
                <a:ea typeface="Meiryo UI" panose="020B0604030504040204" pitchFamily="50" charset="-128"/>
              </a:rPr>
              <a:t>ABAP</a:t>
            </a:r>
          </a:p>
        </p:txBody>
      </p:sp>
      <p:sp>
        <p:nvSpPr>
          <p:cNvPr id="4113" name="Text Box 44">
            <a:extLst>
              <a:ext uri="{FF2B5EF4-FFF2-40B4-BE49-F238E27FC236}">
                <a16:creationId xmlns:a16="http://schemas.microsoft.com/office/drawing/2014/main" id="{1BF1F6B5-AB76-4915-9D87-EB433CFBC900}"/>
              </a:ext>
            </a:extLst>
          </p:cNvPr>
          <p:cNvSpPr txBox="1">
            <a:spLocks noChangeArrowheads="1"/>
          </p:cNvSpPr>
          <p:nvPr/>
        </p:nvSpPr>
        <p:spPr bwMode="auto">
          <a:xfrm>
            <a:off x="2853208" y="2416284"/>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Manager</a:t>
            </a:r>
          </a:p>
        </p:txBody>
      </p:sp>
      <p:cxnSp>
        <p:nvCxnSpPr>
          <p:cNvPr id="4115" name="カギ線コネクタ 105">
            <a:extLst>
              <a:ext uri="{FF2B5EF4-FFF2-40B4-BE49-F238E27FC236}">
                <a16:creationId xmlns:a16="http://schemas.microsoft.com/office/drawing/2014/main" id="{4BAE60B5-D733-435C-850D-20010BA0E4AB}"/>
              </a:ext>
            </a:extLst>
          </p:cNvPr>
          <p:cNvCxnSpPr>
            <a:cxnSpLocks noChangeShapeType="1"/>
            <a:stCxn id="4110" idx="2"/>
            <a:endCxn id="4113" idx="0"/>
          </p:cNvCxnSpPr>
          <p:nvPr/>
        </p:nvCxnSpPr>
        <p:spPr bwMode="auto">
          <a:xfrm rot="5400000">
            <a:off x="4018855" y="769517"/>
            <a:ext cx="787508" cy="2506027"/>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17" name="Text Box 23">
            <a:extLst>
              <a:ext uri="{FF2B5EF4-FFF2-40B4-BE49-F238E27FC236}">
                <a16:creationId xmlns:a16="http://schemas.microsoft.com/office/drawing/2014/main" id="{C6836120-4D6B-4DD2-B465-6BBCCBD92281}"/>
              </a:ext>
            </a:extLst>
          </p:cNvPr>
          <p:cNvSpPr txBox="1">
            <a:spLocks noChangeArrowheads="1"/>
          </p:cNvSpPr>
          <p:nvPr/>
        </p:nvSpPr>
        <p:spPr bwMode="auto">
          <a:xfrm>
            <a:off x="2604815" y="403714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Supervisor</a:t>
            </a:r>
          </a:p>
        </p:txBody>
      </p:sp>
      <p:sp>
        <p:nvSpPr>
          <p:cNvPr id="4118" name="AutoShape 68">
            <a:extLst>
              <a:ext uri="{FF2B5EF4-FFF2-40B4-BE49-F238E27FC236}">
                <a16:creationId xmlns:a16="http://schemas.microsoft.com/office/drawing/2014/main" id="{434FD15B-39E8-4921-86C9-F171482476BB}"/>
              </a:ext>
            </a:extLst>
          </p:cNvPr>
          <p:cNvSpPr>
            <a:spLocks noChangeArrowheads="1"/>
          </p:cNvSpPr>
          <p:nvPr/>
        </p:nvSpPr>
        <p:spPr bwMode="auto">
          <a:xfrm>
            <a:off x="3240635" y="4281716"/>
            <a:ext cx="612775" cy="409087"/>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700" dirty="0">
                <a:latin typeface="Meiryo UI" panose="020B0604030504040204" pitchFamily="50" charset="-128"/>
                <a:ea typeface="Meiryo UI" panose="020B0604030504040204" pitchFamily="50" charset="-128"/>
              </a:rPr>
              <a:t>SAP</a:t>
            </a:r>
          </a:p>
          <a:p>
            <a:pPr eaLnBrk="1" hangingPunct="1"/>
            <a:r>
              <a:rPr lang="en-US" altLang="ja-JP" sz="700" dirty="0">
                <a:latin typeface="Meiryo UI" panose="020B0604030504040204" pitchFamily="50" charset="-128"/>
                <a:ea typeface="Meiryo UI" panose="020B0604030504040204" pitchFamily="50" charset="-128"/>
              </a:rPr>
              <a:t>IT Training</a:t>
            </a:r>
          </a:p>
        </p:txBody>
      </p:sp>
      <p:cxnSp>
        <p:nvCxnSpPr>
          <p:cNvPr id="4121" name="カギ線コネクタ 93">
            <a:extLst>
              <a:ext uri="{FF2B5EF4-FFF2-40B4-BE49-F238E27FC236}">
                <a16:creationId xmlns:a16="http://schemas.microsoft.com/office/drawing/2014/main" id="{AB9AA16B-D95A-49D9-81FE-0509B6ABD57F}"/>
              </a:ext>
            </a:extLst>
          </p:cNvPr>
          <p:cNvCxnSpPr>
            <a:cxnSpLocks noChangeShapeType="1"/>
            <a:stCxn id="122" idx="2"/>
            <a:endCxn id="4262" idx="0"/>
          </p:cNvCxnSpPr>
          <p:nvPr/>
        </p:nvCxnSpPr>
        <p:spPr bwMode="auto">
          <a:xfrm rot="16200000" flipH="1">
            <a:off x="9684515" y="4965996"/>
            <a:ext cx="409256" cy="230865"/>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23" name="AutoShape 193">
            <a:extLst>
              <a:ext uri="{FF2B5EF4-FFF2-40B4-BE49-F238E27FC236}">
                <a16:creationId xmlns:a16="http://schemas.microsoft.com/office/drawing/2014/main" id="{C281020B-C026-422F-B1E3-B3AE4215AA0E}"/>
              </a:ext>
            </a:extLst>
          </p:cNvPr>
          <p:cNvSpPr>
            <a:spLocks noChangeArrowheads="1"/>
          </p:cNvSpPr>
          <p:nvPr/>
        </p:nvSpPr>
        <p:spPr bwMode="auto">
          <a:xfrm>
            <a:off x="9064626" y="6269400"/>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Development</a:t>
            </a:r>
          </a:p>
        </p:txBody>
      </p:sp>
      <p:sp>
        <p:nvSpPr>
          <p:cNvPr id="4125" name="AutoShape 193">
            <a:extLst>
              <a:ext uri="{FF2B5EF4-FFF2-40B4-BE49-F238E27FC236}">
                <a16:creationId xmlns:a16="http://schemas.microsoft.com/office/drawing/2014/main" id="{048CEB3A-FFB3-442E-AA6C-3F4959D71BCE}"/>
              </a:ext>
            </a:extLst>
          </p:cNvPr>
          <p:cNvSpPr>
            <a:spLocks noChangeArrowheads="1"/>
          </p:cNvSpPr>
          <p:nvPr/>
        </p:nvSpPr>
        <p:spPr bwMode="auto">
          <a:xfrm>
            <a:off x="9680575" y="6269400"/>
            <a:ext cx="630388"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a:latin typeface="Meiryo UI" panose="020B0604030504040204" pitchFamily="50" charset="-128"/>
                <a:ea typeface="Meiryo UI" panose="020B0604030504040204" pitchFamily="50" charset="-128"/>
              </a:rPr>
              <a:t>Development</a:t>
            </a:r>
          </a:p>
        </p:txBody>
      </p:sp>
      <p:cxnSp>
        <p:nvCxnSpPr>
          <p:cNvPr id="4126" name="カギ線コネクタ 90">
            <a:extLst>
              <a:ext uri="{FF2B5EF4-FFF2-40B4-BE49-F238E27FC236}">
                <a16:creationId xmlns:a16="http://schemas.microsoft.com/office/drawing/2014/main" id="{2DB7107E-C6DD-4AEF-AF05-4EA3CA6AA9A6}"/>
              </a:ext>
            </a:extLst>
          </p:cNvPr>
          <p:cNvCxnSpPr>
            <a:cxnSpLocks noChangeShapeType="1"/>
            <a:stCxn id="92" idx="2"/>
            <a:endCxn id="100" idx="0"/>
          </p:cNvCxnSpPr>
          <p:nvPr/>
        </p:nvCxnSpPr>
        <p:spPr bwMode="auto">
          <a:xfrm rot="5400000">
            <a:off x="1509489" y="5101132"/>
            <a:ext cx="369847" cy="12700"/>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222" name="図 9">
            <a:extLst>
              <a:ext uri="{FF2B5EF4-FFF2-40B4-BE49-F238E27FC236}">
                <a16:creationId xmlns:a16="http://schemas.microsoft.com/office/drawing/2014/main" id="{14B4F4BB-52B1-4D16-B7FC-C54E6959CF85}"/>
              </a:ext>
            </a:extLst>
          </p:cNvPr>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8256865" y="2609958"/>
            <a:ext cx="53975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5" name="Text Box 120">
            <a:extLst>
              <a:ext uri="{FF2B5EF4-FFF2-40B4-BE49-F238E27FC236}">
                <a16:creationId xmlns:a16="http://schemas.microsoft.com/office/drawing/2014/main" id="{503590DB-32D0-49A7-ADF5-9393219F538E}"/>
              </a:ext>
            </a:extLst>
          </p:cNvPr>
          <p:cNvSpPr txBox="1">
            <a:spLocks noChangeArrowheads="1"/>
          </p:cNvSpPr>
          <p:nvPr/>
        </p:nvSpPr>
        <p:spPr bwMode="auto">
          <a:xfrm>
            <a:off x="8218779" y="3140184"/>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a:solidFill>
                  <a:schemeClr val="bg1"/>
                </a:solidFill>
                <a:latin typeface="Meiryo UI" panose="020B0604030504040204" pitchFamily="50" charset="-128"/>
                <a:ea typeface="Meiryo UI" panose="020B0604030504040204" pitchFamily="50" charset="-128"/>
              </a:rPr>
              <a:t>Nguyen Van</a:t>
            </a:r>
            <a:r>
              <a:rPr lang="ja-JP" altLang="en-US" sz="500">
                <a:solidFill>
                  <a:schemeClr val="bg1"/>
                </a:solidFill>
                <a:latin typeface="Meiryo UI" panose="020B0604030504040204" pitchFamily="50" charset="-128"/>
                <a:ea typeface="Meiryo UI" panose="020B0604030504040204" pitchFamily="50" charset="-128"/>
              </a:rPr>
              <a:t> </a:t>
            </a:r>
            <a:r>
              <a:rPr lang="en-US" altLang="ja-JP" sz="500">
                <a:solidFill>
                  <a:schemeClr val="bg1"/>
                </a:solidFill>
                <a:latin typeface="Meiryo UI" panose="020B0604030504040204" pitchFamily="50" charset="-128"/>
                <a:ea typeface="Meiryo UI" panose="020B0604030504040204" pitchFamily="50" charset="-128"/>
              </a:rPr>
              <a:t>Chung</a:t>
            </a:r>
          </a:p>
        </p:txBody>
      </p:sp>
      <p:sp>
        <p:nvSpPr>
          <p:cNvPr id="4234" name="Text Box 119">
            <a:extLst>
              <a:ext uri="{FF2B5EF4-FFF2-40B4-BE49-F238E27FC236}">
                <a16:creationId xmlns:a16="http://schemas.microsoft.com/office/drawing/2014/main" id="{5C8DDECD-8573-4784-97B5-9B6BB6E36DB5}"/>
              </a:ext>
            </a:extLst>
          </p:cNvPr>
          <p:cNvSpPr txBox="1">
            <a:spLocks noChangeArrowheads="1"/>
          </p:cNvSpPr>
          <p:nvPr/>
        </p:nvSpPr>
        <p:spPr bwMode="auto">
          <a:xfrm>
            <a:off x="8220354" y="2416284"/>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Manager</a:t>
            </a:r>
          </a:p>
        </p:txBody>
      </p:sp>
      <p:sp>
        <p:nvSpPr>
          <p:cNvPr id="4239" name="Text Box 191">
            <a:extLst>
              <a:ext uri="{FF2B5EF4-FFF2-40B4-BE49-F238E27FC236}">
                <a16:creationId xmlns:a16="http://schemas.microsoft.com/office/drawing/2014/main" id="{0A2987AC-243F-4795-90F7-411095155EC2}"/>
              </a:ext>
            </a:extLst>
          </p:cNvPr>
          <p:cNvSpPr txBox="1">
            <a:spLocks noChangeArrowheads="1"/>
          </p:cNvSpPr>
          <p:nvPr/>
        </p:nvSpPr>
        <p:spPr bwMode="auto">
          <a:xfrm>
            <a:off x="5673411"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sp>
        <p:nvSpPr>
          <p:cNvPr id="4240" name="Text Box 31">
            <a:extLst>
              <a:ext uri="{FF2B5EF4-FFF2-40B4-BE49-F238E27FC236}">
                <a16:creationId xmlns:a16="http://schemas.microsoft.com/office/drawing/2014/main" id="{88847F7C-6B02-48CD-8334-75A1AE3DB231}"/>
              </a:ext>
            </a:extLst>
          </p:cNvPr>
          <p:cNvSpPr txBox="1">
            <a:spLocks noChangeArrowheads="1"/>
          </p:cNvSpPr>
          <p:nvPr/>
        </p:nvSpPr>
        <p:spPr bwMode="auto">
          <a:xfrm>
            <a:off x="9064626"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sp>
        <p:nvSpPr>
          <p:cNvPr id="4245" name="Text Box 11">
            <a:extLst>
              <a:ext uri="{FF2B5EF4-FFF2-40B4-BE49-F238E27FC236}">
                <a16:creationId xmlns:a16="http://schemas.microsoft.com/office/drawing/2014/main" id="{D7916ACB-EE31-4689-9FA4-09D21C9D86EF}"/>
              </a:ext>
            </a:extLst>
          </p:cNvPr>
          <p:cNvSpPr txBox="1">
            <a:spLocks noChangeArrowheads="1"/>
          </p:cNvSpPr>
          <p:nvPr/>
        </p:nvSpPr>
        <p:spPr bwMode="auto">
          <a:xfrm>
            <a:off x="2505356" y="2077602"/>
            <a:ext cx="1331706" cy="154311"/>
          </a:xfrm>
          <a:prstGeom prst="rect">
            <a:avLst/>
          </a:prstGeom>
          <a:solidFill>
            <a:schemeClr val="bg1"/>
          </a:solidFill>
          <a:ln w="9525" algn="ctr">
            <a:solidFill>
              <a:srgbClr val="000000"/>
            </a:solidFill>
            <a:miter lim="800000"/>
            <a:headEnd/>
            <a:tailEnd/>
          </a:ln>
        </p:spPr>
        <p:txBody>
          <a:bodyPr wrap="square" lIns="0" tIns="0" rIns="0" bIns="0" anchor="ctr" anchorCtr="1">
            <a:spAutoFit/>
          </a:bodyPr>
          <a:lstStyle>
            <a:lvl1pPr defTabSz="762000">
              <a:defRPr kumimoji="1" b="1">
                <a:solidFill>
                  <a:schemeClr val="tx1"/>
                </a:solidFill>
                <a:latin typeface="Arial" panose="020B0604020202020204" pitchFamily="34" charset="0"/>
                <a:ea typeface="ＭＳ Ｐゴシック" panose="020B0600070205080204" pitchFamily="50" charset="-128"/>
              </a:defRPr>
            </a:lvl1pPr>
            <a:lvl2pPr marL="742950" indent="-285750" defTabSz="762000">
              <a:defRPr kumimoji="1" b="1">
                <a:solidFill>
                  <a:schemeClr val="tx1"/>
                </a:solidFill>
                <a:latin typeface="Arial" panose="020B0604020202020204" pitchFamily="34" charset="0"/>
                <a:ea typeface="ＭＳ Ｐゴシック" panose="020B0600070205080204" pitchFamily="50" charset="-128"/>
              </a:defRPr>
            </a:lvl2pPr>
            <a:lvl3pPr marL="1143000" indent="-228600" defTabSz="762000">
              <a:defRPr kumimoji="1" b="1">
                <a:solidFill>
                  <a:schemeClr val="tx1"/>
                </a:solidFill>
                <a:latin typeface="Arial" panose="020B0604020202020204" pitchFamily="34" charset="0"/>
                <a:ea typeface="ＭＳ Ｐゴシック" panose="020B0600070205080204" pitchFamily="50" charset="-128"/>
              </a:defRPr>
            </a:lvl3pPr>
            <a:lvl4pPr marL="1600200" indent="-228600" defTabSz="762000">
              <a:defRPr kumimoji="1" b="1">
                <a:solidFill>
                  <a:schemeClr val="tx1"/>
                </a:solidFill>
                <a:latin typeface="Arial" panose="020B0604020202020204" pitchFamily="34" charset="0"/>
                <a:ea typeface="ＭＳ Ｐゴシック" panose="020B0600070205080204" pitchFamily="50" charset="-128"/>
              </a:defRPr>
            </a:lvl4pPr>
            <a:lvl5pPr marL="2057400" indent="-228600" defTabSz="762000">
              <a:defRPr kumimoji="1" b="1">
                <a:solidFill>
                  <a:schemeClr val="tx1"/>
                </a:solidFill>
                <a:latin typeface="Arial" panose="020B0604020202020204" pitchFamily="34" charset="0"/>
                <a:ea typeface="ＭＳ Ｐゴシック" panose="020B0600070205080204" pitchFamily="50" charset="-128"/>
              </a:defRPr>
            </a:lvl5pPr>
            <a:lvl6pPr marL="25146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kumimoji="0" lang="en-US" altLang="ja-JP" sz="1000" dirty="0">
                <a:latin typeface="Meiryo UI" panose="020B0604030504040204" pitchFamily="50" charset="-128"/>
                <a:ea typeface="Meiryo UI" panose="020B0604030504040204" pitchFamily="50" charset="-128"/>
              </a:rPr>
              <a:t>SCM Solution</a:t>
            </a:r>
            <a:endParaRPr kumimoji="0" lang="en-US" altLang="en-US" sz="1000" dirty="0">
              <a:latin typeface="Meiryo UI" panose="020B0604030504040204" pitchFamily="50" charset="-128"/>
              <a:ea typeface="Meiryo UI" panose="020B0604030504040204" pitchFamily="50" charset="-128"/>
            </a:endParaRPr>
          </a:p>
        </p:txBody>
      </p:sp>
      <p:sp>
        <p:nvSpPr>
          <p:cNvPr id="4246" name="AutoShape 193">
            <a:extLst>
              <a:ext uri="{FF2B5EF4-FFF2-40B4-BE49-F238E27FC236}">
                <a16:creationId xmlns:a16="http://schemas.microsoft.com/office/drawing/2014/main" id="{6196BA79-3741-4686-8219-7009227A6AFA}"/>
              </a:ext>
            </a:extLst>
          </p:cNvPr>
          <p:cNvSpPr>
            <a:spLocks noChangeArrowheads="1"/>
          </p:cNvSpPr>
          <p:nvPr/>
        </p:nvSpPr>
        <p:spPr bwMode="auto">
          <a:xfrm>
            <a:off x="10104126" y="4271757"/>
            <a:ext cx="892175" cy="358775"/>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Development</a:t>
            </a:r>
          </a:p>
          <a:p>
            <a:pPr eaLnBrk="1" hangingPunct="1"/>
            <a:r>
              <a:rPr lang="en-US" altLang="ja-JP" sz="600" dirty="0">
                <a:latin typeface="Meiryo UI" panose="020B0604030504040204" pitchFamily="50" charset="-128"/>
                <a:ea typeface="Meiryo UI" panose="020B0604030504040204" pitchFamily="50" charset="-128"/>
              </a:rPr>
              <a:t>Project</a:t>
            </a:r>
            <a:r>
              <a:rPr lang="ja-JP" altLang="en-US" sz="600" dirty="0">
                <a:latin typeface="Meiryo UI" panose="020B0604030504040204" pitchFamily="50" charset="-128"/>
                <a:ea typeface="Meiryo UI" panose="020B0604030504040204" pitchFamily="50" charset="-128"/>
              </a:rPr>
              <a:t> </a:t>
            </a:r>
            <a:r>
              <a:rPr lang="en-US" altLang="ja-JP" sz="600" dirty="0">
                <a:latin typeface="Meiryo UI" panose="020B0604030504040204" pitchFamily="50" charset="-128"/>
                <a:ea typeface="Meiryo UI" panose="020B0604030504040204" pitchFamily="50" charset="-128"/>
              </a:rPr>
              <a:t>management</a:t>
            </a:r>
          </a:p>
        </p:txBody>
      </p:sp>
      <p:sp>
        <p:nvSpPr>
          <p:cNvPr id="4251" name="Text Box 24">
            <a:extLst>
              <a:ext uri="{FF2B5EF4-FFF2-40B4-BE49-F238E27FC236}">
                <a16:creationId xmlns:a16="http://schemas.microsoft.com/office/drawing/2014/main" id="{5C584425-88B0-48AE-9597-73D5B8703C8D}"/>
              </a:ext>
            </a:extLst>
          </p:cNvPr>
          <p:cNvSpPr txBox="1">
            <a:spLocks noChangeArrowheads="1"/>
          </p:cNvSpPr>
          <p:nvPr/>
        </p:nvSpPr>
        <p:spPr bwMode="auto">
          <a:xfrm>
            <a:off x="2604815" y="4736821"/>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a:solidFill>
                  <a:schemeClr val="bg1"/>
                </a:solidFill>
                <a:latin typeface="Meiryo UI" panose="020B0604030504040204" pitchFamily="50" charset="-128"/>
                <a:ea typeface="Meiryo UI" panose="020B0604030504040204" pitchFamily="50" charset="-128"/>
              </a:rPr>
              <a:t>Le Thu </a:t>
            </a:r>
            <a:r>
              <a:rPr lang="en-US" altLang="ja-JP" sz="500" dirty="0">
                <a:solidFill>
                  <a:schemeClr val="bg1"/>
                </a:solidFill>
                <a:latin typeface="Meiryo UI" panose="020B0604030504040204" pitchFamily="50" charset="-128"/>
                <a:ea typeface="Meiryo UI" panose="020B0604030504040204" pitchFamily="50" charset="-128"/>
              </a:rPr>
              <a:t>Hoa</a:t>
            </a:r>
          </a:p>
        </p:txBody>
      </p:sp>
      <p:sp>
        <p:nvSpPr>
          <p:cNvPr id="4257" name="Text Box 76">
            <a:extLst>
              <a:ext uri="{FF2B5EF4-FFF2-40B4-BE49-F238E27FC236}">
                <a16:creationId xmlns:a16="http://schemas.microsoft.com/office/drawing/2014/main" id="{AFDA8644-F204-4850-BCB7-3276D754FA50}"/>
              </a:ext>
            </a:extLst>
          </p:cNvPr>
          <p:cNvSpPr txBox="1">
            <a:spLocks noChangeArrowheads="1"/>
          </p:cNvSpPr>
          <p:nvPr/>
        </p:nvSpPr>
        <p:spPr bwMode="auto">
          <a:xfrm>
            <a:off x="6397626" y="6072256"/>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r>
              <a:rPr lang="en-US" altLang="ja-JP" sz="500" dirty="0">
                <a:solidFill>
                  <a:schemeClr val="bg1"/>
                </a:solidFill>
                <a:latin typeface="Meiryo UI" panose="020B0604030504040204" pitchFamily="50" charset="-128"/>
                <a:ea typeface="Meiryo UI" panose="020B0604030504040204" pitchFamily="50" charset="-128"/>
              </a:rPr>
              <a:t>Pham Duc Viet</a:t>
            </a:r>
          </a:p>
        </p:txBody>
      </p:sp>
      <p:sp>
        <p:nvSpPr>
          <p:cNvPr id="4262" name="Text Box 191">
            <a:extLst>
              <a:ext uri="{FF2B5EF4-FFF2-40B4-BE49-F238E27FC236}">
                <a16:creationId xmlns:a16="http://schemas.microsoft.com/office/drawing/2014/main" id="{D1234529-D648-435D-A6F1-BE4863A79DB2}"/>
              </a:ext>
            </a:extLst>
          </p:cNvPr>
          <p:cNvSpPr txBox="1">
            <a:spLocks noChangeArrowheads="1"/>
          </p:cNvSpPr>
          <p:nvPr/>
        </p:nvSpPr>
        <p:spPr bwMode="auto">
          <a:xfrm>
            <a:off x="9698189"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sp>
        <p:nvSpPr>
          <p:cNvPr id="4264" name="Text Box 192">
            <a:extLst>
              <a:ext uri="{FF2B5EF4-FFF2-40B4-BE49-F238E27FC236}">
                <a16:creationId xmlns:a16="http://schemas.microsoft.com/office/drawing/2014/main" id="{ADAA47CB-53D8-4DFD-B8E2-C4CC9766B7B3}"/>
              </a:ext>
            </a:extLst>
          </p:cNvPr>
          <p:cNvSpPr txBox="1">
            <a:spLocks noChangeArrowheads="1"/>
          </p:cNvSpPr>
          <p:nvPr/>
        </p:nvSpPr>
        <p:spPr bwMode="auto">
          <a:xfrm>
            <a:off x="9698189" y="6072256"/>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Nguyen Nhu Minh</a:t>
            </a:r>
          </a:p>
        </p:txBody>
      </p:sp>
      <p:sp>
        <p:nvSpPr>
          <p:cNvPr id="128" name="AutoShape 193">
            <a:extLst>
              <a:ext uri="{FF2B5EF4-FFF2-40B4-BE49-F238E27FC236}">
                <a16:creationId xmlns:a16="http://schemas.microsoft.com/office/drawing/2014/main" id="{67354F3D-DFB5-4E4A-ABD0-C10AABC644BD}"/>
              </a:ext>
            </a:extLst>
          </p:cNvPr>
          <p:cNvSpPr>
            <a:spLocks noChangeArrowheads="1"/>
          </p:cNvSpPr>
          <p:nvPr/>
        </p:nvSpPr>
        <p:spPr bwMode="auto">
          <a:xfrm>
            <a:off x="6705601" y="4341558"/>
            <a:ext cx="736673" cy="358775"/>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Infrastructure</a:t>
            </a:r>
          </a:p>
        </p:txBody>
      </p:sp>
      <p:sp>
        <p:nvSpPr>
          <p:cNvPr id="79" name="AutoShape 193">
            <a:extLst>
              <a:ext uri="{FF2B5EF4-FFF2-40B4-BE49-F238E27FC236}">
                <a16:creationId xmlns:a16="http://schemas.microsoft.com/office/drawing/2014/main" id="{26F03277-F3F4-4436-A058-0F6D1D71FF35}"/>
              </a:ext>
            </a:extLst>
          </p:cNvPr>
          <p:cNvSpPr>
            <a:spLocks noChangeArrowheads="1"/>
          </p:cNvSpPr>
          <p:nvPr/>
        </p:nvSpPr>
        <p:spPr bwMode="auto">
          <a:xfrm>
            <a:off x="8249012" y="4346247"/>
            <a:ext cx="818789" cy="358775"/>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ISM</a:t>
            </a:r>
          </a:p>
          <a:p>
            <a:pPr eaLnBrk="1" hangingPunct="1"/>
            <a:r>
              <a:rPr lang="en-US" altLang="ja-JP" sz="600" dirty="0">
                <a:latin typeface="Meiryo UI" panose="020B0604030504040204" pitchFamily="50" charset="-128"/>
                <a:ea typeface="Meiryo UI" panose="020B0604030504040204" pitchFamily="50" charset="-128"/>
              </a:rPr>
              <a:t>Budget control</a:t>
            </a:r>
          </a:p>
        </p:txBody>
      </p:sp>
      <p:sp>
        <p:nvSpPr>
          <p:cNvPr id="77" name="Text Box 23">
            <a:extLst>
              <a:ext uri="{FF2B5EF4-FFF2-40B4-BE49-F238E27FC236}">
                <a16:creationId xmlns:a16="http://schemas.microsoft.com/office/drawing/2014/main" id="{BD24885C-CE16-4C36-86FB-48A4C203A46F}"/>
              </a:ext>
            </a:extLst>
          </p:cNvPr>
          <p:cNvSpPr txBox="1">
            <a:spLocks noChangeArrowheads="1"/>
          </p:cNvSpPr>
          <p:nvPr/>
        </p:nvSpPr>
        <p:spPr bwMode="auto">
          <a:xfrm>
            <a:off x="7606260" y="403714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a:solidFill>
                  <a:schemeClr val="bg1"/>
                </a:solidFill>
                <a:latin typeface="Meiryo UI" panose="020B0604030504040204" pitchFamily="50" charset="-128"/>
                <a:ea typeface="Meiryo UI" panose="020B0604030504040204" pitchFamily="50" charset="-128"/>
              </a:rPr>
              <a:t>Supervisor</a:t>
            </a:r>
          </a:p>
        </p:txBody>
      </p:sp>
      <p:sp>
        <p:nvSpPr>
          <p:cNvPr id="92" name="Text Box 192">
            <a:extLst>
              <a:ext uri="{FF2B5EF4-FFF2-40B4-BE49-F238E27FC236}">
                <a16:creationId xmlns:a16="http://schemas.microsoft.com/office/drawing/2014/main" id="{BD868907-C333-4F34-89C5-38AA2BE97818}"/>
              </a:ext>
            </a:extLst>
          </p:cNvPr>
          <p:cNvSpPr txBox="1">
            <a:spLocks noChangeArrowheads="1"/>
          </p:cNvSpPr>
          <p:nvPr/>
        </p:nvSpPr>
        <p:spPr bwMode="auto">
          <a:xfrm>
            <a:off x="1388024" y="4736821"/>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Nghiem Hien</a:t>
            </a:r>
          </a:p>
          <a:p>
            <a:pPr eaLnBrk="1" hangingPunct="1"/>
            <a:r>
              <a:rPr lang="en-US" altLang="ja-JP" sz="500" dirty="0">
                <a:solidFill>
                  <a:schemeClr val="bg1"/>
                </a:solidFill>
                <a:latin typeface="Meiryo UI" panose="020B0604030504040204" pitchFamily="50" charset="-128"/>
                <a:ea typeface="Meiryo UI" panose="020B0604030504040204" pitchFamily="50" charset="-128"/>
              </a:rPr>
              <a:t>Lam</a:t>
            </a:r>
          </a:p>
        </p:txBody>
      </p:sp>
      <p:sp>
        <p:nvSpPr>
          <p:cNvPr id="90" name="AutoShape 193">
            <a:extLst>
              <a:ext uri="{FF2B5EF4-FFF2-40B4-BE49-F238E27FC236}">
                <a16:creationId xmlns:a16="http://schemas.microsoft.com/office/drawing/2014/main" id="{575CB24C-565A-4844-8EE5-42F7EBD4A0C0}"/>
              </a:ext>
            </a:extLst>
          </p:cNvPr>
          <p:cNvSpPr>
            <a:spLocks noChangeArrowheads="1"/>
          </p:cNvSpPr>
          <p:nvPr/>
        </p:nvSpPr>
        <p:spPr bwMode="auto">
          <a:xfrm>
            <a:off x="7603118" y="6269400"/>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latin typeface="Meiryo UI" panose="020B0604030504040204" pitchFamily="50" charset="-128"/>
                <a:ea typeface="Meiryo UI" panose="020B0604030504040204" pitchFamily="50" charset="-128"/>
              </a:rPr>
              <a:t>Budget control</a:t>
            </a:r>
          </a:p>
          <a:p>
            <a:pPr eaLnBrk="1" hangingPunct="1"/>
            <a:r>
              <a:rPr lang="en-US" altLang="ja-JP" sz="500" dirty="0">
                <a:latin typeface="Meiryo UI" panose="020B0604030504040204" pitchFamily="50" charset="-128"/>
                <a:ea typeface="Meiryo UI" panose="020B0604030504040204" pitchFamily="50" charset="-128"/>
              </a:rPr>
              <a:t>Contract</a:t>
            </a:r>
          </a:p>
          <a:p>
            <a:pPr eaLnBrk="1" hangingPunct="1"/>
            <a:r>
              <a:rPr lang="en-US" altLang="ja-JP" sz="500" dirty="0">
                <a:latin typeface="Meiryo UI" panose="020B0604030504040204" pitchFamily="50" charset="-128"/>
                <a:ea typeface="Meiryo UI" panose="020B0604030504040204" pitchFamily="50" charset="-128"/>
              </a:rPr>
              <a:t> &amp; Payment</a:t>
            </a:r>
            <a:endParaRPr lang="en-US" altLang="ja-JP" sz="550" dirty="0">
              <a:latin typeface="Meiryo UI" panose="020B0604030504040204" pitchFamily="50" charset="-128"/>
              <a:ea typeface="Meiryo UI" panose="020B0604030504040204" pitchFamily="50" charset="-128"/>
            </a:endParaRPr>
          </a:p>
        </p:txBody>
      </p:sp>
      <p:cxnSp>
        <p:nvCxnSpPr>
          <p:cNvPr id="99" name="Connector: Elbow 42">
            <a:extLst>
              <a:ext uri="{FF2B5EF4-FFF2-40B4-BE49-F238E27FC236}">
                <a16:creationId xmlns:a16="http://schemas.microsoft.com/office/drawing/2014/main" id="{F071A9AA-B1CF-4F2F-AE99-D16754663CF3}"/>
              </a:ext>
            </a:extLst>
          </p:cNvPr>
          <p:cNvCxnSpPr>
            <a:cxnSpLocks/>
            <a:stCxn id="86" idx="2"/>
            <a:endCxn id="95" idx="0"/>
          </p:cNvCxnSpPr>
          <p:nvPr/>
        </p:nvCxnSpPr>
        <p:spPr bwMode="auto">
          <a:xfrm rot="16200000" flipH="1">
            <a:off x="7723182" y="5099732"/>
            <a:ext cx="369847" cy="2801"/>
          </a:xfrm>
          <a:prstGeom prst="bentConnector3">
            <a:avLst>
              <a:gd name="adj1" fmla="val 50000"/>
            </a:avLst>
          </a:prstGeom>
          <a:ln w="19050">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96" name="Text Box 192">
            <a:extLst>
              <a:ext uri="{FF2B5EF4-FFF2-40B4-BE49-F238E27FC236}">
                <a16:creationId xmlns:a16="http://schemas.microsoft.com/office/drawing/2014/main" id="{600B0E03-79A5-47D3-A0F3-19815679FACC}"/>
              </a:ext>
            </a:extLst>
          </p:cNvPr>
          <p:cNvSpPr txBox="1">
            <a:spLocks noChangeArrowheads="1"/>
          </p:cNvSpPr>
          <p:nvPr/>
        </p:nvSpPr>
        <p:spPr bwMode="auto">
          <a:xfrm>
            <a:off x="7603118" y="6072256"/>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Le Thi Hai</a:t>
            </a:r>
          </a:p>
        </p:txBody>
      </p:sp>
      <p:sp>
        <p:nvSpPr>
          <p:cNvPr id="95" name="Text Box 31">
            <a:extLst>
              <a:ext uri="{FF2B5EF4-FFF2-40B4-BE49-F238E27FC236}">
                <a16:creationId xmlns:a16="http://schemas.microsoft.com/office/drawing/2014/main" id="{213D478C-31FA-4031-BE46-832FFF263902}"/>
              </a:ext>
            </a:extLst>
          </p:cNvPr>
          <p:cNvSpPr txBox="1">
            <a:spLocks noChangeArrowheads="1"/>
          </p:cNvSpPr>
          <p:nvPr/>
        </p:nvSpPr>
        <p:spPr bwMode="auto">
          <a:xfrm>
            <a:off x="7603118"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err="1">
                <a:solidFill>
                  <a:schemeClr val="bg1"/>
                </a:solidFill>
                <a:latin typeface="Meiryo UI" panose="020B0604030504040204" pitchFamily="50" charset="-128"/>
                <a:ea typeface="Meiryo UI" panose="020B0604030504040204" pitchFamily="50" charset="-128"/>
              </a:rPr>
              <a:t>S.L.Leader</a:t>
            </a:r>
            <a:endParaRPr lang="en-US" altLang="ja-JP" sz="600" dirty="0">
              <a:solidFill>
                <a:schemeClr val="bg1"/>
              </a:solidFill>
              <a:latin typeface="Meiryo UI" panose="020B0604030504040204" pitchFamily="50" charset="-128"/>
              <a:ea typeface="Meiryo UI" panose="020B0604030504040204" pitchFamily="50" charset="-128"/>
            </a:endParaRPr>
          </a:p>
        </p:txBody>
      </p:sp>
      <p:sp>
        <p:nvSpPr>
          <p:cNvPr id="4111" name="Text Box 17">
            <a:extLst>
              <a:ext uri="{FF2B5EF4-FFF2-40B4-BE49-F238E27FC236}">
                <a16:creationId xmlns:a16="http://schemas.microsoft.com/office/drawing/2014/main" id="{E3FE1F91-1EB5-442C-A91E-95E9D06C8ACF}"/>
              </a:ext>
            </a:extLst>
          </p:cNvPr>
          <p:cNvSpPr txBox="1">
            <a:spLocks noChangeArrowheads="1"/>
          </p:cNvSpPr>
          <p:nvPr/>
        </p:nvSpPr>
        <p:spPr bwMode="auto">
          <a:xfrm>
            <a:off x="5369553" y="758825"/>
            <a:ext cx="611188"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a:solidFill>
                  <a:schemeClr val="bg1"/>
                </a:solidFill>
                <a:latin typeface="Meiryo UI" panose="020B0604030504040204" pitchFamily="50" charset="-128"/>
                <a:ea typeface="Meiryo UI" panose="020B0604030504040204" pitchFamily="50" charset="-128"/>
              </a:rPr>
              <a:t>GM</a:t>
            </a:r>
          </a:p>
        </p:txBody>
      </p:sp>
      <p:sp>
        <p:nvSpPr>
          <p:cNvPr id="4110" name="Text Box 18">
            <a:extLst>
              <a:ext uri="{FF2B5EF4-FFF2-40B4-BE49-F238E27FC236}">
                <a16:creationId xmlns:a16="http://schemas.microsoft.com/office/drawing/2014/main" id="{584F639C-975C-4185-8D42-15876F0A9672}"/>
              </a:ext>
            </a:extLst>
          </p:cNvPr>
          <p:cNvSpPr txBox="1">
            <a:spLocks noChangeArrowheads="1"/>
          </p:cNvSpPr>
          <p:nvPr/>
        </p:nvSpPr>
        <p:spPr bwMode="auto">
          <a:xfrm>
            <a:off x="5360028" y="1449389"/>
            <a:ext cx="611188" cy="179387"/>
          </a:xfrm>
          <a:prstGeom prst="rect">
            <a:avLst/>
          </a:prstGeom>
          <a:solidFill>
            <a:srgbClr val="0033CC"/>
          </a:solidFill>
          <a:ln w="9525">
            <a:solidFill>
              <a:srgbClr val="000000"/>
            </a:solidFill>
            <a:miter lim="800000"/>
            <a:headEnd/>
            <a:tailEnd/>
          </a:ln>
        </p:spPr>
        <p:txBody>
          <a:bodyP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sz="500" dirty="0">
                <a:solidFill>
                  <a:schemeClr val="bg1"/>
                </a:solidFill>
                <a:latin typeface="Meiryo UI" panose="020B0604030504040204" pitchFamily="50" charset="-128"/>
                <a:ea typeface="Meiryo UI" panose="020B0604030504040204" pitchFamily="50" charset="-128"/>
              </a:rPr>
              <a:t>Matsushita</a:t>
            </a:r>
          </a:p>
        </p:txBody>
      </p:sp>
      <p:sp>
        <p:nvSpPr>
          <p:cNvPr id="94" name="AutoShape 193">
            <a:extLst>
              <a:ext uri="{FF2B5EF4-FFF2-40B4-BE49-F238E27FC236}">
                <a16:creationId xmlns:a16="http://schemas.microsoft.com/office/drawing/2014/main" id="{3C2498C3-39F1-4D69-B8A2-A638209704CF}"/>
              </a:ext>
            </a:extLst>
          </p:cNvPr>
          <p:cNvSpPr>
            <a:spLocks noChangeArrowheads="1"/>
          </p:cNvSpPr>
          <p:nvPr/>
        </p:nvSpPr>
        <p:spPr bwMode="auto">
          <a:xfrm>
            <a:off x="4610618" y="5248900"/>
            <a:ext cx="812846"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IT Tool control</a:t>
            </a:r>
          </a:p>
          <a:p>
            <a:pPr eaLnBrk="1" hangingPunct="1"/>
            <a:r>
              <a:rPr lang="en-US" altLang="ja-JP" sz="600" dirty="0">
                <a:latin typeface="Meiryo UI" panose="020B0604030504040204" pitchFamily="50" charset="-128"/>
                <a:ea typeface="Meiryo UI" panose="020B0604030504040204" pitchFamily="50" charset="-128"/>
              </a:rPr>
              <a:t>Japan system</a:t>
            </a:r>
          </a:p>
          <a:p>
            <a:pPr eaLnBrk="1" hangingPunct="1"/>
            <a:r>
              <a:rPr lang="en-US" altLang="ja-JP" sz="600" dirty="0">
                <a:latin typeface="Meiryo UI" panose="020B0604030504040204" pitchFamily="50" charset="-128"/>
                <a:ea typeface="Meiryo UI" panose="020B0604030504040204" pitchFamily="50" charset="-128"/>
              </a:rPr>
              <a:t> support</a:t>
            </a:r>
          </a:p>
        </p:txBody>
      </p:sp>
      <p:sp>
        <p:nvSpPr>
          <p:cNvPr id="101" name="Text Box 31">
            <a:extLst>
              <a:ext uri="{FF2B5EF4-FFF2-40B4-BE49-F238E27FC236}">
                <a16:creationId xmlns:a16="http://schemas.microsoft.com/office/drawing/2014/main" id="{5BE1B809-B265-427B-B244-F8996237B9AE}"/>
              </a:ext>
            </a:extLst>
          </p:cNvPr>
          <p:cNvSpPr txBox="1">
            <a:spLocks noChangeArrowheads="1"/>
          </p:cNvSpPr>
          <p:nvPr/>
        </p:nvSpPr>
        <p:spPr bwMode="auto">
          <a:xfrm>
            <a:off x="3960378" y="498672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Supervisor</a:t>
            </a:r>
          </a:p>
        </p:txBody>
      </p:sp>
      <p:sp>
        <p:nvSpPr>
          <p:cNvPr id="102" name="Text Box 192">
            <a:extLst>
              <a:ext uri="{FF2B5EF4-FFF2-40B4-BE49-F238E27FC236}">
                <a16:creationId xmlns:a16="http://schemas.microsoft.com/office/drawing/2014/main" id="{4BE50B2C-2D2B-46B8-800D-A1013774B6C9}"/>
              </a:ext>
            </a:extLst>
          </p:cNvPr>
          <p:cNvSpPr txBox="1">
            <a:spLocks noChangeArrowheads="1"/>
          </p:cNvSpPr>
          <p:nvPr/>
        </p:nvSpPr>
        <p:spPr bwMode="auto">
          <a:xfrm>
            <a:off x="3960378" y="5686402"/>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Nguyen Thi Thanh Hoa</a:t>
            </a:r>
          </a:p>
        </p:txBody>
      </p:sp>
      <p:cxnSp>
        <p:nvCxnSpPr>
          <p:cNvPr id="97" name="Connector: Elbow 42">
            <a:extLst>
              <a:ext uri="{FF2B5EF4-FFF2-40B4-BE49-F238E27FC236}">
                <a16:creationId xmlns:a16="http://schemas.microsoft.com/office/drawing/2014/main" id="{249890F9-0AF2-4F63-80BD-D79D79D06CF0}"/>
              </a:ext>
            </a:extLst>
          </p:cNvPr>
          <p:cNvCxnSpPr>
            <a:cxnSpLocks/>
            <a:stCxn id="111" idx="2"/>
            <a:endCxn id="104" idx="0"/>
          </p:cNvCxnSpPr>
          <p:nvPr/>
        </p:nvCxnSpPr>
        <p:spPr bwMode="auto">
          <a:xfrm rot="16200000" flipH="1">
            <a:off x="6341178" y="4923221"/>
            <a:ext cx="369848" cy="355822"/>
          </a:xfrm>
          <a:prstGeom prst="bentConnector3">
            <a:avLst>
              <a:gd name="adj1" fmla="val 50000"/>
            </a:avLst>
          </a:prstGeom>
          <a:ln w="19050">
            <a:solidFill>
              <a:schemeClr val="tx1"/>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03" name="AutoShape 193">
            <a:extLst>
              <a:ext uri="{FF2B5EF4-FFF2-40B4-BE49-F238E27FC236}">
                <a16:creationId xmlns:a16="http://schemas.microsoft.com/office/drawing/2014/main" id="{11A30A1C-4C63-4A0A-8BBB-AC88CC754D9F}"/>
              </a:ext>
            </a:extLst>
          </p:cNvPr>
          <p:cNvSpPr>
            <a:spLocks noChangeArrowheads="1"/>
          </p:cNvSpPr>
          <p:nvPr/>
        </p:nvSpPr>
        <p:spPr bwMode="auto">
          <a:xfrm>
            <a:off x="6397626" y="6269400"/>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PC, LAN</a:t>
            </a:r>
          </a:p>
        </p:txBody>
      </p:sp>
      <p:sp>
        <p:nvSpPr>
          <p:cNvPr id="104" name="Text Box 31">
            <a:extLst>
              <a:ext uri="{FF2B5EF4-FFF2-40B4-BE49-F238E27FC236}">
                <a16:creationId xmlns:a16="http://schemas.microsoft.com/office/drawing/2014/main" id="{D5A4D7F1-2A0D-46B5-9604-2DEECBB0BC92}"/>
              </a:ext>
            </a:extLst>
          </p:cNvPr>
          <p:cNvSpPr txBox="1">
            <a:spLocks noChangeArrowheads="1"/>
          </p:cNvSpPr>
          <p:nvPr/>
        </p:nvSpPr>
        <p:spPr bwMode="auto">
          <a:xfrm>
            <a:off x="6397626"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Leader</a:t>
            </a:r>
          </a:p>
        </p:txBody>
      </p:sp>
      <p:sp>
        <p:nvSpPr>
          <p:cNvPr id="105" name="Text Box 192">
            <a:extLst>
              <a:ext uri="{FF2B5EF4-FFF2-40B4-BE49-F238E27FC236}">
                <a16:creationId xmlns:a16="http://schemas.microsoft.com/office/drawing/2014/main" id="{661DE969-6EAB-40A3-95F3-1825CA901723}"/>
              </a:ext>
            </a:extLst>
          </p:cNvPr>
          <p:cNvSpPr txBox="1">
            <a:spLocks noChangeArrowheads="1"/>
          </p:cNvSpPr>
          <p:nvPr/>
        </p:nvSpPr>
        <p:spPr bwMode="auto">
          <a:xfrm>
            <a:off x="5673411" y="6072256"/>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Vu Duc Chinh</a:t>
            </a:r>
          </a:p>
        </p:txBody>
      </p:sp>
      <p:sp>
        <p:nvSpPr>
          <p:cNvPr id="86" name="Text Box 192">
            <a:extLst>
              <a:ext uri="{FF2B5EF4-FFF2-40B4-BE49-F238E27FC236}">
                <a16:creationId xmlns:a16="http://schemas.microsoft.com/office/drawing/2014/main" id="{DB719762-0478-4385-9A3E-EF9852D861DD}"/>
              </a:ext>
            </a:extLst>
          </p:cNvPr>
          <p:cNvSpPr txBox="1">
            <a:spLocks noChangeArrowheads="1"/>
          </p:cNvSpPr>
          <p:nvPr/>
        </p:nvSpPr>
        <p:spPr bwMode="auto">
          <a:xfrm>
            <a:off x="7600317" y="4736821"/>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Tran Thi Huong </a:t>
            </a:r>
          </a:p>
        </p:txBody>
      </p:sp>
      <p:cxnSp>
        <p:nvCxnSpPr>
          <p:cNvPr id="106" name="カギ線コネクタ 93">
            <a:extLst>
              <a:ext uri="{FF2B5EF4-FFF2-40B4-BE49-F238E27FC236}">
                <a16:creationId xmlns:a16="http://schemas.microsoft.com/office/drawing/2014/main" id="{EECDC99A-DC92-4B21-8D9C-6DA692CE41A2}"/>
              </a:ext>
            </a:extLst>
          </p:cNvPr>
          <p:cNvCxnSpPr>
            <a:cxnSpLocks noChangeShapeType="1"/>
            <a:stCxn id="122" idx="2"/>
            <a:endCxn id="4240" idx="0"/>
          </p:cNvCxnSpPr>
          <p:nvPr/>
        </p:nvCxnSpPr>
        <p:spPr bwMode="auto">
          <a:xfrm rot="5400000">
            <a:off x="9367734" y="4880079"/>
            <a:ext cx="409256" cy="402698"/>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Text Box 191">
            <a:extLst>
              <a:ext uri="{FF2B5EF4-FFF2-40B4-BE49-F238E27FC236}">
                <a16:creationId xmlns:a16="http://schemas.microsoft.com/office/drawing/2014/main" id="{4943F32C-1AEE-426E-A0B0-BB78EB450448}"/>
              </a:ext>
            </a:extLst>
          </p:cNvPr>
          <p:cNvSpPr txBox="1">
            <a:spLocks noChangeArrowheads="1"/>
          </p:cNvSpPr>
          <p:nvPr/>
        </p:nvSpPr>
        <p:spPr bwMode="auto">
          <a:xfrm>
            <a:off x="1388024"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cxnSp>
        <p:nvCxnSpPr>
          <p:cNvPr id="15" name="コネクタ: カギ線 14">
            <a:extLst>
              <a:ext uri="{FF2B5EF4-FFF2-40B4-BE49-F238E27FC236}">
                <a16:creationId xmlns:a16="http://schemas.microsoft.com/office/drawing/2014/main" id="{8FFF6138-EC51-4E35-BA3F-D13E088C695C}"/>
              </a:ext>
            </a:extLst>
          </p:cNvPr>
          <p:cNvCxnSpPr>
            <a:stCxn id="111" idx="2"/>
            <a:endCxn id="4239" idx="0"/>
          </p:cNvCxnSpPr>
          <p:nvPr/>
        </p:nvCxnSpPr>
        <p:spPr bwMode="auto">
          <a:xfrm rot="5400000">
            <a:off x="5979071" y="4916937"/>
            <a:ext cx="369848" cy="368393"/>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 name="Text Box 120">
            <a:extLst>
              <a:ext uri="{FF2B5EF4-FFF2-40B4-BE49-F238E27FC236}">
                <a16:creationId xmlns:a16="http://schemas.microsoft.com/office/drawing/2014/main" id="{3F108A50-4AC7-479F-8813-F01102FB7BB8}"/>
              </a:ext>
            </a:extLst>
          </p:cNvPr>
          <p:cNvSpPr txBox="1">
            <a:spLocks noChangeArrowheads="1"/>
          </p:cNvSpPr>
          <p:nvPr/>
        </p:nvSpPr>
        <p:spPr bwMode="auto">
          <a:xfrm>
            <a:off x="6041804" y="4736822"/>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r>
              <a:rPr lang="en-US" altLang="ja-JP" sz="500" dirty="0">
                <a:solidFill>
                  <a:schemeClr val="bg1"/>
                </a:solidFill>
                <a:latin typeface="Meiryo UI" panose="020B0604030504040204" pitchFamily="50" charset="-128"/>
                <a:ea typeface="Meiryo UI" panose="020B0604030504040204" pitchFamily="50" charset="-128"/>
              </a:rPr>
              <a:t>Mai Ngoc Trinh</a:t>
            </a:r>
          </a:p>
        </p:txBody>
      </p:sp>
      <p:sp>
        <p:nvSpPr>
          <p:cNvPr id="112" name="Text Box 119">
            <a:extLst>
              <a:ext uri="{FF2B5EF4-FFF2-40B4-BE49-F238E27FC236}">
                <a16:creationId xmlns:a16="http://schemas.microsoft.com/office/drawing/2014/main" id="{311018B7-63A3-4058-9E3C-BC70B63B6AEE}"/>
              </a:ext>
            </a:extLst>
          </p:cNvPr>
          <p:cNvSpPr txBox="1">
            <a:spLocks noChangeArrowheads="1"/>
          </p:cNvSpPr>
          <p:nvPr/>
        </p:nvSpPr>
        <p:spPr bwMode="auto">
          <a:xfrm>
            <a:off x="6051329" y="403714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Supervisor</a:t>
            </a:r>
          </a:p>
        </p:txBody>
      </p:sp>
      <p:cxnSp>
        <p:nvCxnSpPr>
          <p:cNvPr id="117" name="カギ線コネクタ 93">
            <a:extLst>
              <a:ext uri="{FF2B5EF4-FFF2-40B4-BE49-F238E27FC236}">
                <a16:creationId xmlns:a16="http://schemas.microsoft.com/office/drawing/2014/main" id="{ADBE0999-125E-4043-A3A8-17C5D7E529B5}"/>
              </a:ext>
            </a:extLst>
          </p:cNvPr>
          <p:cNvCxnSpPr>
            <a:cxnSpLocks noChangeShapeType="1"/>
            <a:stCxn id="4225" idx="2"/>
            <a:endCxn id="112" idx="0"/>
          </p:cNvCxnSpPr>
          <p:nvPr/>
        </p:nvCxnSpPr>
        <p:spPr bwMode="auto">
          <a:xfrm rot="5400000">
            <a:off x="7082655" y="2594632"/>
            <a:ext cx="717575" cy="2167450"/>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 name="Text Box 11">
            <a:extLst>
              <a:ext uri="{FF2B5EF4-FFF2-40B4-BE49-F238E27FC236}">
                <a16:creationId xmlns:a16="http://schemas.microsoft.com/office/drawing/2014/main" id="{9CD4F7B3-E903-476F-A09C-F5F0B4636788}"/>
              </a:ext>
            </a:extLst>
          </p:cNvPr>
          <p:cNvSpPr txBox="1">
            <a:spLocks noChangeArrowheads="1"/>
          </p:cNvSpPr>
          <p:nvPr/>
        </p:nvSpPr>
        <p:spPr bwMode="auto">
          <a:xfrm>
            <a:off x="5784923" y="3756915"/>
            <a:ext cx="1127602" cy="153888"/>
          </a:xfrm>
          <a:prstGeom prst="rect">
            <a:avLst/>
          </a:prstGeom>
          <a:solidFill>
            <a:schemeClr val="bg1"/>
          </a:solidFill>
          <a:ln w="9525" algn="ctr">
            <a:solidFill>
              <a:srgbClr val="000000"/>
            </a:solidFill>
            <a:miter lim="800000"/>
            <a:headEnd/>
            <a:tailEnd/>
          </a:ln>
        </p:spPr>
        <p:txBody>
          <a:bodyPr wrap="square" lIns="0" tIns="0" rIns="0" bIns="0" anchor="ctr" anchorCtr="1">
            <a:spAutoFit/>
          </a:bodyPr>
          <a:lstStyle>
            <a:lvl1pPr defTabSz="762000">
              <a:defRPr kumimoji="1" b="1">
                <a:solidFill>
                  <a:schemeClr val="tx1"/>
                </a:solidFill>
                <a:latin typeface="Arial" panose="020B0604020202020204" pitchFamily="34" charset="0"/>
                <a:ea typeface="ＭＳ Ｐゴシック" panose="020B0600070205080204" pitchFamily="50" charset="-128"/>
              </a:defRPr>
            </a:lvl1pPr>
            <a:lvl2pPr marL="742950" indent="-285750" defTabSz="762000">
              <a:defRPr kumimoji="1" b="1">
                <a:solidFill>
                  <a:schemeClr val="tx1"/>
                </a:solidFill>
                <a:latin typeface="Arial" panose="020B0604020202020204" pitchFamily="34" charset="0"/>
                <a:ea typeface="ＭＳ Ｐゴシック" panose="020B0600070205080204" pitchFamily="50" charset="-128"/>
              </a:defRPr>
            </a:lvl2pPr>
            <a:lvl3pPr marL="1143000" indent="-228600" defTabSz="762000">
              <a:defRPr kumimoji="1" b="1">
                <a:solidFill>
                  <a:schemeClr val="tx1"/>
                </a:solidFill>
                <a:latin typeface="Arial" panose="020B0604020202020204" pitchFamily="34" charset="0"/>
                <a:ea typeface="ＭＳ Ｐゴシック" panose="020B0600070205080204" pitchFamily="50" charset="-128"/>
              </a:defRPr>
            </a:lvl3pPr>
            <a:lvl4pPr marL="1600200" indent="-228600" defTabSz="762000">
              <a:defRPr kumimoji="1" b="1">
                <a:solidFill>
                  <a:schemeClr val="tx1"/>
                </a:solidFill>
                <a:latin typeface="Arial" panose="020B0604020202020204" pitchFamily="34" charset="0"/>
                <a:ea typeface="ＭＳ Ｐゴシック" panose="020B0600070205080204" pitchFamily="50" charset="-128"/>
              </a:defRPr>
            </a:lvl4pPr>
            <a:lvl5pPr marL="2057400" indent="-228600" defTabSz="762000">
              <a:defRPr kumimoji="1" b="1">
                <a:solidFill>
                  <a:schemeClr val="tx1"/>
                </a:solidFill>
                <a:latin typeface="Arial" panose="020B0604020202020204" pitchFamily="34" charset="0"/>
                <a:ea typeface="ＭＳ Ｐゴシック" panose="020B0600070205080204" pitchFamily="50" charset="-128"/>
              </a:defRPr>
            </a:lvl5pPr>
            <a:lvl6pPr marL="25146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kumimoji="0" lang="en-US" altLang="en-US" sz="1000" dirty="0">
                <a:latin typeface="Meiryo UI" panose="020B0604030504040204" pitchFamily="50" charset="-128"/>
                <a:ea typeface="Meiryo UI" panose="020B0604030504040204" pitchFamily="50" charset="-128"/>
              </a:rPr>
              <a:t>Infrastructure</a:t>
            </a:r>
          </a:p>
        </p:txBody>
      </p:sp>
      <p:sp>
        <p:nvSpPr>
          <p:cNvPr id="108" name="Text Box 11">
            <a:extLst>
              <a:ext uri="{FF2B5EF4-FFF2-40B4-BE49-F238E27FC236}">
                <a16:creationId xmlns:a16="http://schemas.microsoft.com/office/drawing/2014/main" id="{C70510B8-97BD-49AA-82E1-3AF84D1DE6AC}"/>
              </a:ext>
            </a:extLst>
          </p:cNvPr>
          <p:cNvSpPr txBox="1">
            <a:spLocks noChangeArrowheads="1"/>
          </p:cNvSpPr>
          <p:nvPr/>
        </p:nvSpPr>
        <p:spPr bwMode="auto">
          <a:xfrm>
            <a:off x="7330598" y="3756915"/>
            <a:ext cx="1127602" cy="153888"/>
          </a:xfrm>
          <a:prstGeom prst="rect">
            <a:avLst/>
          </a:prstGeom>
          <a:solidFill>
            <a:schemeClr val="bg1"/>
          </a:solidFill>
          <a:ln w="9525" algn="ctr">
            <a:solidFill>
              <a:srgbClr val="000000"/>
            </a:solidFill>
            <a:miter lim="800000"/>
            <a:headEnd/>
            <a:tailEnd/>
          </a:ln>
        </p:spPr>
        <p:txBody>
          <a:bodyPr wrap="square" lIns="0" tIns="0" rIns="0" bIns="0" anchor="ctr" anchorCtr="1">
            <a:spAutoFit/>
          </a:bodyPr>
          <a:lstStyle>
            <a:lvl1pPr defTabSz="762000">
              <a:defRPr kumimoji="1" b="1">
                <a:solidFill>
                  <a:schemeClr val="tx1"/>
                </a:solidFill>
                <a:latin typeface="Arial" panose="020B0604020202020204" pitchFamily="34" charset="0"/>
                <a:ea typeface="ＭＳ Ｐゴシック" panose="020B0600070205080204" pitchFamily="50" charset="-128"/>
              </a:defRPr>
            </a:lvl1pPr>
            <a:lvl2pPr marL="742950" indent="-285750" defTabSz="762000">
              <a:defRPr kumimoji="1" b="1">
                <a:solidFill>
                  <a:schemeClr val="tx1"/>
                </a:solidFill>
                <a:latin typeface="Arial" panose="020B0604020202020204" pitchFamily="34" charset="0"/>
                <a:ea typeface="ＭＳ Ｐゴシック" panose="020B0600070205080204" pitchFamily="50" charset="-128"/>
              </a:defRPr>
            </a:lvl2pPr>
            <a:lvl3pPr marL="1143000" indent="-228600" defTabSz="762000">
              <a:defRPr kumimoji="1" b="1">
                <a:solidFill>
                  <a:schemeClr val="tx1"/>
                </a:solidFill>
                <a:latin typeface="Arial" panose="020B0604020202020204" pitchFamily="34" charset="0"/>
                <a:ea typeface="ＭＳ Ｐゴシック" panose="020B0600070205080204" pitchFamily="50" charset="-128"/>
              </a:defRPr>
            </a:lvl3pPr>
            <a:lvl4pPr marL="1600200" indent="-228600" defTabSz="762000">
              <a:defRPr kumimoji="1" b="1">
                <a:solidFill>
                  <a:schemeClr val="tx1"/>
                </a:solidFill>
                <a:latin typeface="Arial" panose="020B0604020202020204" pitchFamily="34" charset="0"/>
                <a:ea typeface="ＭＳ Ｐゴシック" panose="020B0600070205080204" pitchFamily="50" charset="-128"/>
              </a:defRPr>
            </a:lvl4pPr>
            <a:lvl5pPr marL="2057400" indent="-228600" defTabSz="762000">
              <a:defRPr kumimoji="1" b="1">
                <a:solidFill>
                  <a:schemeClr val="tx1"/>
                </a:solidFill>
                <a:latin typeface="Arial" panose="020B0604020202020204" pitchFamily="34" charset="0"/>
                <a:ea typeface="ＭＳ Ｐゴシック" panose="020B0600070205080204" pitchFamily="50" charset="-128"/>
              </a:defRPr>
            </a:lvl5pPr>
            <a:lvl6pPr marL="25146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kumimoji="0" lang="en-US" altLang="en-US" sz="1000" dirty="0">
                <a:latin typeface="Meiryo UI" panose="020B0604030504040204" pitchFamily="50" charset="-128"/>
                <a:ea typeface="Meiryo UI" panose="020B0604030504040204" pitchFamily="50" charset="-128"/>
              </a:rPr>
              <a:t>ISM</a:t>
            </a:r>
          </a:p>
        </p:txBody>
      </p:sp>
      <p:cxnSp>
        <p:nvCxnSpPr>
          <p:cNvPr id="118" name="カギ線コネクタ 93">
            <a:extLst>
              <a:ext uri="{FF2B5EF4-FFF2-40B4-BE49-F238E27FC236}">
                <a16:creationId xmlns:a16="http://schemas.microsoft.com/office/drawing/2014/main" id="{A9861740-8FD0-40C9-A07A-C8633A09E94A}"/>
              </a:ext>
            </a:extLst>
          </p:cNvPr>
          <p:cNvCxnSpPr>
            <a:cxnSpLocks noChangeShapeType="1"/>
            <a:stCxn id="122" idx="2"/>
            <a:endCxn id="4262" idx="0"/>
          </p:cNvCxnSpPr>
          <p:nvPr/>
        </p:nvCxnSpPr>
        <p:spPr bwMode="auto">
          <a:xfrm rot="16200000" flipH="1">
            <a:off x="9684515" y="4965996"/>
            <a:ext cx="409256" cy="230865"/>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カギ線コネクタ 105">
            <a:extLst>
              <a:ext uri="{FF2B5EF4-FFF2-40B4-BE49-F238E27FC236}">
                <a16:creationId xmlns:a16="http://schemas.microsoft.com/office/drawing/2014/main" id="{3354459D-7BD5-4702-AB40-9E9ACE6F7E9B}"/>
              </a:ext>
            </a:extLst>
          </p:cNvPr>
          <p:cNvCxnSpPr>
            <a:cxnSpLocks noChangeShapeType="1"/>
            <a:stCxn id="4110" idx="2"/>
            <a:endCxn id="4234" idx="0"/>
          </p:cNvCxnSpPr>
          <p:nvPr/>
        </p:nvCxnSpPr>
        <p:spPr bwMode="auto">
          <a:xfrm rot="16200000" flipH="1">
            <a:off x="6702427" y="591970"/>
            <a:ext cx="787508" cy="2861119"/>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17" name="Text Box 11">
            <a:extLst>
              <a:ext uri="{FF2B5EF4-FFF2-40B4-BE49-F238E27FC236}">
                <a16:creationId xmlns:a16="http://schemas.microsoft.com/office/drawing/2014/main" id="{F0F070BC-64A2-4F15-9E01-EEE1A5B465CD}"/>
              </a:ext>
            </a:extLst>
          </p:cNvPr>
          <p:cNvSpPr txBox="1">
            <a:spLocks noChangeArrowheads="1"/>
          </p:cNvSpPr>
          <p:nvPr/>
        </p:nvSpPr>
        <p:spPr bwMode="auto">
          <a:xfrm>
            <a:off x="7986197" y="2057400"/>
            <a:ext cx="1081087" cy="152400"/>
          </a:xfrm>
          <a:prstGeom prst="rect">
            <a:avLst/>
          </a:prstGeom>
          <a:solidFill>
            <a:schemeClr val="bg1"/>
          </a:solidFill>
          <a:ln w="9525" algn="ctr">
            <a:solidFill>
              <a:srgbClr val="000000"/>
            </a:solidFill>
            <a:miter lim="800000"/>
            <a:headEnd/>
            <a:tailEnd/>
          </a:ln>
        </p:spPr>
        <p:txBody>
          <a:bodyPr lIns="0" tIns="0" rIns="0" bIns="0" anchor="ctr" anchorCtr="1">
            <a:spAutoFit/>
          </a:bodyPr>
          <a:lstStyle>
            <a:lvl1pPr defTabSz="762000">
              <a:defRPr kumimoji="1" b="1">
                <a:solidFill>
                  <a:schemeClr val="tx1"/>
                </a:solidFill>
                <a:latin typeface="Arial" panose="020B0604020202020204" pitchFamily="34" charset="0"/>
                <a:ea typeface="ＭＳ Ｐゴシック" panose="020B0600070205080204" pitchFamily="50" charset="-128"/>
              </a:defRPr>
            </a:lvl1pPr>
            <a:lvl2pPr marL="742950" indent="-285750" defTabSz="762000">
              <a:defRPr kumimoji="1" b="1">
                <a:solidFill>
                  <a:schemeClr val="tx1"/>
                </a:solidFill>
                <a:latin typeface="Arial" panose="020B0604020202020204" pitchFamily="34" charset="0"/>
                <a:ea typeface="ＭＳ Ｐゴシック" panose="020B0600070205080204" pitchFamily="50" charset="-128"/>
              </a:defRPr>
            </a:lvl2pPr>
            <a:lvl3pPr marL="1143000" indent="-228600" defTabSz="762000">
              <a:defRPr kumimoji="1" b="1">
                <a:solidFill>
                  <a:schemeClr val="tx1"/>
                </a:solidFill>
                <a:latin typeface="Arial" panose="020B0604020202020204" pitchFamily="34" charset="0"/>
                <a:ea typeface="ＭＳ Ｐゴシック" panose="020B0600070205080204" pitchFamily="50" charset="-128"/>
              </a:defRPr>
            </a:lvl3pPr>
            <a:lvl4pPr marL="1600200" indent="-228600" defTabSz="762000">
              <a:defRPr kumimoji="1" b="1">
                <a:solidFill>
                  <a:schemeClr val="tx1"/>
                </a:solidFill>
                <a:latin typeface="Arial" panose="020B0604020202020204" pitchFamily="34" charset="0"/>
                <a:ea typeface="ＭＳ Ｐゴシック" panose="020B0600070205080204" pitchFamily="50" charset="-128"/>
              </a:defRPr>
            </a:lvl4pPr>
            <a:lvl5pPr marL="2057400" indent="-228600" defTabSz="762000">
              <a:defRPr kumimoji="1" b="1">
                <a:solidFill>
                  <a:schemeClr val="tx1"/>
                </a:solidFill>
                <a:latin typeface="Arial" panose="020B0604020202020204" pitchFamily="34" charset="0"/>
                <a:ea typeface="ＭＳ Ｐゴシック" panose="020B0600070205080204" pitchFamily="50" charset="-128"/>
              </a:defRPr>
            </a:lvl5pPr>
            <a:lvl6pPr marL="25146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kumimoji="0" lang="en-US" altLang="en-US" sz="1000" dirty="0">
                <a:latin typeface="Meiryo UI" panose="020B0604030504040204" pitchFamily="50" charset="-128"/>
                <a:ea typeface="Meiryo UI" panose="020B0604030504040204" pitchFamily="50" charset="-128"/>
              </a:rPr>
              <a:t>IT Planning</a:t>
            </a:r>
          </a:p>
        </p:txBody>
      </p:sp>
      <p:pic>
        <p:nvPicPr>
          <p:cNvPr id="38" name="図 37">
            <a:extLst>
              <a:ext uri="{FF2B5EF4-FFF2-40B4-BE49-F238E27FC236}">
                <a16:creationId xmlns:a16="http://schemas.microsoft.com/office/drawing/2014/main" id="{061AF2E4-8BA8-471F-A6D7-E62533C96AD4}"/>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3578" b="13131"/>
          <a:stretch/>
        </p:blipFill>
        <p:spPr>
          <a:xfrm>
            <a:off x="3973795" y="4211481"/>
            <a:ext cx="527666" cy="583857"/>
          </a:xfrm>
          <a:prstGeom prst="rect">
            <a:avLst/>
          </a:prstGeom>
        </p:spPr>
      </p:pic>
      <p:sp>
        <p:nvSpPr>
          <p:cNvPr id="129" name="Text Box 119">
            <a:extLst>
              <a:ext uri="{FF2B5EF4-FFF2-40B4-BE49-F238E27FC236}">
                <a16:creationId xmlns:a16="http://schemas.microsoft.com/office/drawing/2014/main" id="{BA46A884-89D7-4BF2-9A67-7859A6E064E7}"/>
              </a:ext>
            </a:extLst>
          </p:cNvPr>
          <p:cNvSpPr txBox="1">
            <a:spLocks noChangeArrowheads="1"/>
          </p:cNvSpPr>
          <p:nvPr/>
        </p:nvSpPr>
        <p:spPr bwMode="auto">
          <a:xfrm>
            <a:off x="3956471" y="4034558"/>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err="1">
                <a:solidFill>
                  <a:schemeClr val="bg1"/>
                </a:solidFill>
                <a:latin typeface="Meiryo UI" panose="020B0604030504040204" pitchFamily="50" charset="-128"/>
                <a:ea typeface="Meiryo UI" panose="020B0604030504040204" pitchFamily="50" charset="-128"/>
              </a:rPr>
              <a:t>S.Specialist</a:t>
            </a:r>
            <a:endParaRPr lang="en-US" altLang="ja-JP" sz="600" dirty="0">
              <a:solidFill>
                <a:schemeClr val="bg1"/>
              </a:solidFill>
              <a:latin typeface="Meiryo UI" panose="020B0604030504040204" pitchFamily="50" charset="-128"/>
              <a:ea typeface="Meiryo UI" panose="020B0604030504040204" pitchFamily="50" charset="-128"/>
            </a:endParaRPr>
          </a:p>
        </p:txBody>
      </p:sp>
      <p:sp>
        <p:nvSpPr>
          <p:cNvPr id="133" name="Text Box 120">
            <a:extLst>
              <a:ext uri="{FF2B5EF4-FFF2-40B4-BE49-F238E27FC236}">
                <a16:creationId xmlns:a16="http://schemas.microsoft.com/office/drawing/2014/main" id="{C9EFFB9A-F640-49AC-BBD5-B8FAAE40D702}"/>
              </a:ext>
            </a:extLst>
          </p:cNvPr>
          <p:cNvSpPr txBox="1">
            <a:spLocks noChangeArrowheads="1"/>
          </p:cNvSpPr>
          <p:nvPr/>
        </p:nvSpPr>
        <p:spPr bwMode="auto">
          <a:xfrm>
            <a:off x="3956470" y="4688054"/>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Do Minh Toan</a:t>
            </a:r>
          </a:p>
        </p:txBody>
      </p:sp>
      <p:cxnSp>
        <p:nvCxnSpPr>
          <p:cNvPr id="110" name="カギ線コネクタ 105">
            <a:extLst>
              <a:ext uri="{FF2B5EF4-FFF2-40B4-BE49-F238E27FC236}">
                <a16:creationId xmlns:a16="http://schemas.microsoft.com/office/drawing/2014/main" id="{C3BB37B2-D974-4037-94B9-3539120FD2EA}"/>
              </a:ext>
            </a:extLst>
          </p:cNvPr>
          <p:cNvCxnSpPr>
            <a:cxnSpLocks noChangeShapeType="1"/>
            <a:stCxn id="4225" idx="2"/>
            <a:endCxn id="120" idx="0"/>
          </p:cNvCxnSpPr>
          <p:nvPr/>
        </p:nvCxnSpPr>
        <p:spPr bwMode="auto">
          <a:xfrm rot="16200000" flipH="1">
            <a:off x="8820087" y="3024650"/>
            <a:ext cx="658705" cy="1248545"/>
          </a:xfrm>
          <a:prstGeom prst="bentConnector3">
            <a:avLst>
              <a:gd name="adj1" fmla="val 54871"/>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 name="AutoShape 121">
            <a:extLst>
              <a:ext uri="{FF2B5EF4-FFF2-40B4-BE49-F238E27FC236}">
                <a16:creationId xmlns:a16="http://schemas.microsoft.com/office/drawing/2014/main" id="{AFBC2455-0E7C-4776-A607-FDB9C330B329}"/>
              </a:ext>
            </a:extLst>
          </p:cNvPr>
          <p:cNvSpPr>
            <a:spLocks noChangeArrowheads="1"/>
          </p:cNvSpPr>
          <p:nvPr/>
        </p:nvSpPr>
        <p:spPr bwMode="auto">
          <a:xfrm>
            <a:off x="4614242" y="4249318"/>
            <a:ext cx="813226" cy="439738"/>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VBA Development</a:t>
            </a:r>
          </a:p>
        </p:txBody>
      </p:sp>
      <p:sp>
        <p:nvSpPr>
          <p:cNvPr id="120" name="Text Box 31">
            <a:extLst>
              <a:ext uri="{FF2B5EF4-FFF2-40B4-BE49-F238E27FC236}">
                <a16:creationId xmlns:a16="http://schemas.microsoft.com/office/drawing/2014/main" id="{EE30A859-008F-4F49-BC70-FCFA7EC3D4CC}"/>
              </a:ext>
            </a:extLst>
          </p:cNvPr>
          <p:cNvSpPr txBox="1">
            <a:spLocks noChangeArrowheads="1"/>
          </p:cNvSpPr>
          <p:nvPr/>
        </p:nvSpPr>
        <p:spPr bwMode="auto">
          <a:xfrm>
            <a:off x="9467324" y="397827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Specialist</a:t>
            </a:r>
          </a:p>
        </p:txBody>
      </p:sp>
      <p:pic>
        <p:nvPicPr>
          <p:cNvPr id="121" name="図 90">
            <a:extLst>
              <a:ext uri="{FF2B5EF4-FFF2-40B4-BE49-F238E27FC236}">
                <a16:creationId xmlns:a16="http://schemas.microsoft.com/office/drawing/2014/main" id="{380A726A-EB21-4469-A0D1-6920AF560DA1}"/>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9503836" y="4171951"/>
            <a:ext cx="53975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 Box 192">
            <a:extLst>
              <a:ext uri="{FF2B5EF4-FFF2-40B4-BE49-F238E27FC236}">
                <a16:creationId xmlns:a16="http://schemas.microsoft.com/office/drawing/2014/main" id="{649CEA96-CB76-4993-83CA-A06DCEB80684}"/>
              </a:ext>
            </a:extLst>
          </p:cNvPr>
          <p:cNvSpPr txBox="1">
            <a:spLocks noChangeArrowheads="1"/>
          </p:cNvSpPr>
          <p:nvPr/>
        </p:nvSpPr>
        <p:spPr bwMode="auto">
          <a:xfrm>
            <a:off x="9467324" y="4697412"/>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a:solidFill>
                  <a:schemeClr val="bg1"/>
                </a:solidFill>
                <a:latin typeface="Meiryo UI" panose="020B0604030504040204" pitchFamily="50" charset="-128"/>
                <a:ea typeface="Meiryo UI" panose="020B0604030504040204" pitchFamily="50" charset="-128"/>
              </a:rPr>
              <a:t>Nguyen Van Hien</a:t>
            </a:r>
          </a:p>
        </p:txBody>
      </p:sp>
      <p:sp>
        <p:nvSpPr>
          <p:cNvPr id="4255" name="Text Box 192">
            <a:extLst>
              <a:ext uri="{FF2B5EF4-FFF2-40B4-BE49-F238E27FC236}">
                <a16:creationId xmlns:a16="http://schemas.microsoft.com/office/drawing/2014/main" id="{3340799C-C367-438A-96DE-72986B67607B}"/>
              </a:ext>
            </a:extLst>
          </p:cNvPr>
          <p:cNvSpPr txBox="1">
            <a:spLocks noChangeArrowheads="1"/>
          </p:cNvSpPr>
          <p:nvPr/>
        </p:nvSpPr>
        <p:spPr bwMode="auto">
          <a:xfrm>
            <a:off x="9064626" y="6072256"/>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Truong Quoc</a:t>
            </a:r>
          </a:p>
          <a:p>
            <a:pPr eaLnBrk="1" hangingPunct="1"/>
            <a:r>
              <a:rPr lang="en-US" altLang="ja-JP" sz="500" dirty="0">
                <a:solidFill>
                  <a:schemeClr val="bg1"/>
                </a:solidFill>
                <a:latin typeface="Meiryo UI" panose="020B0604030504040204" pitchFamily="50" charset="-128"/>
                <a:ea typeface="Meiryo UI" panose="020B0604030504040204" pitchFamily="50" charset="-128"/>
              </a:rPr>
              <a:t>Phong</a:t>
            </a:r>
          </a:p>
        </p:txBody>
      </p:sp>
      <p:sp>
        <p:nvSpPr>
          <p:cNvPr id="4260" name="Text Box 192">
            <a:extLst>
              <a:ext uri="{FF2B5EF4-FFF2-40B4-BE49-F238E27FC236}">
                <a16:creationId xmlns:a16="http://schemas.microsoft.com/office/drawing/2014/main" id="{6CD002B1-DA80-4A95-9E11-5EC4831C6412}"/>
              </a:ext>
            </a:extLst>
          </p:cNvPr>
          <p:cNvSpPr txBox="1">
            <a:spLocks noChangeArrowheads="1"/>
          </p:cNvSpPr>
          <p:nvPr/>
        </p:nvSpPr>
        <p:spPr bwMode="auto">
          <a:xfrm>
            <a:off x="1384944" y="6072256"/>
            <a:ext cx="618932" cy="179388"/>
          </a:xfrm>
          <a:prstGeom prst="rect">
            <a:avLst/>
          </a:prstGeom>
          <a:solidFill>
            <a:srgbClr val="0033CC"/>
          </a:solidFill>
          <a:ln w="9525">
            <a:solidFill>
              <a:srgbClr val="000000"/>
            </a:solidFill>
            <a:miter lim="800000"/>
            <a:headEnd/>
            <a:tailEnd/>
          </a:ln>
        </p:spPr>
        <p:txBody>
          <a:bodyPr wrap="none"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Nguyen Viet</a:t>
            </a:r>
          </a:p>
          <a:p>
            <a:pPr eaLnBrk="1" hangingPunct="1"/>
            <a:r>
              <a:rPr lang="en-US" altLang="ja-JP" sz="500" dirty="0">
                <a:solidFill>
                  <a:schemeClr val="bg1"/>
                </a:solidFill>
                <a:latin typeface="Meiryo UI" panose="020B0604030504040204" pitchFamily="50" charset="-128"/>
                <a:ea typeface="Meiryo UI" panose="020B0604030504040204" pitchFamily="50" charset="-128"/>
              </a:rPr>
              <a:t>Trung</a:t>
            </a:r>
          </a:p>
        </p:txBody>
      </p:sp>
      <p:pic>
        <p:nvPicPr>
          <p:cNvPr id="4" name="Picture 3">
            <a:extLst>
              <a:ext uri="{FF2B5EF4-FFF2-40B4-BE49-F238E27FC236}">
                <a16:creationId xmlns:a16="http://schemas.microsoft.com/office/drawing/2014/main" id="{2F3711B4-1862-A5ED-8299-D01E91F3BC87}"/>
              </a:ext>
            </a:extLst>
          </p:cNvPr>
          <p:cNvPicPr>
            <a:picLocks noChangeAspect="1"/>
          </p:cNvPicPr>
          <p:nvPr/>
        </p:nvPicPr>
        <p:blipFill rotWithShape="1">
          <a:blip r:embed="rId19"/>
          <a:srcRect l="1" r="8920" b="28614"/>
          <a:stretch/>
        </p:blipFill>
        <p:spPr>
          <a:xfrm>
            <a:off x="2905285" y="2601760"/>
            <a:ext cx="516293" cy="545714"/>
          </a:xfrm>
          <a:prstGeom prst="rect">
            <a:avLst/>
          </a:prstGeom>
        </p:spPr>
      </p:pic>
      <p:sp>
        <p:nvSpPr>
          <p:cNvPr id="13" name="Text Box 23">
            <a:extLst>
              <a:ext uri="{FF2B5EF4-FFF2-40B4-BE49-F238E27FC236}">
                <a16:creationId xmlns:a16="http://schemas.microsoft.com/office/drawing/2014/main" id="{DDAFA891-30BA-CE5E-C56C-F5B3AD297F60}"/>
              </a:ext>
            </a:extLst>
          </p:cNvPr>
          <p:cNvSpPr txBox="1">
            <a:spLocks noChangeArrowheads="1"/>
          </p:cNvSpPr>
          <p:nvPr/>
        </p:nvSpPr>
        <p:spPr bwMode="auto">
          <a:xfrm>
            <a:off x="1388024" y="403714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Supervisor</a:t>
            </a:r>
          </a:p>
        </p:txBody>
      </p:sp>
      <p:cxnSp>
        <p:nvCxnSpPr>
          <p:cNvPr id="14" name="カギ線コネクタ 90">
            <a:extLst>
              <a:ext uri="{FF2B5EF4-FFF2-40B4-BE49-F238E27FC236}">
                <a16:creationId xmlns:a16="http://schemas.microsoft.com/office/drawing/2014/main" id="{751312BF-BF4A-3665-AB04-A952612EA379}"/>
              </a:ext>
            </a:extLst>
          </p:cNvPr>
          <p:cNvCxnSpPr>
            <a:cxnSpLocks noChangeShapeType="1"/>
            <a:stCxn id="4227" idx="2"/>
            <a:endCxn id="13" idx="0"/>
          </p:cNvCxnSpPr>
          <p:nvPr/>
        </p:nvCxnSpPr>
        <p:spPr bwMode="auto">
          <a:xfrm rot="5400000">
            <a:off x="2068217" y="2945765"/>
            <a:ext cx="717575" cy="1465184"/>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カギ線コネクタ 90">
            <a:extLst>
              <a:ext uri="{FF2B5EF4-FFF2-40B4-BE49-F238E27FC236}">
                <a16:creationId xmlns:a16="http://schemas.microsoft.com/office/drawing/2014/main" id="{30445B41-5B02-60C1-B069-F5163A7651BC}"/>
              </a:ext>
            </a:extLst>
          </p:cNvPr>
          <p:cNvCxnSpPr>
            <a:cxnSpLocks noChangeShapeType="1"/>
            <a:stCxn id="4227" idx="2"/>
            <a:endCxn id="4117" idx="0"/>
          </p:cNvCxnSpPr>
          <p:nvPr/>
        </p:nvCxnSpPr>
        <p:spPr bwMode="auto">
          <a:xfrm rot="5400000">
            <a:off x="2676613" y="3554162"/>
            <a:ext cx="717575" cy="248393"/>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27" name="Text Box 45">
            <a:extLst>
              <a:ext uri="{FF2B5EF4-FFF2-40B4-BE49-F238E27FC236}">
                <a16:creationId xmlns:a16="http://schemas.microsoft.com/office/drawing/2014/main" id="{18E6BD56-51B0-4AD3-906D-C7A3B74F6313}"/>
              </a:ext>
            </a:extLst>
          </p:cNvPr>
          <p:cNvSpPr txBox="1">
            <a:spLocks noChangeArrowheads="1"/>
          </p:cNvSpPr>
          <p:nvPr/>
        </p:nvSpPr>
        <p:spPr bwMode="auto">
          <a:xfrm>
            <a:off x="2853208" y="3140184"/>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Nguyen Thi Thuy</a:t>
            </a:r>
          </a:p>
        </p:txBody>
      </p:sp>
      <p:pic>
        <p:nvPicPr>
          <p:cNvPr id="2" name="図 88">
            <a:extLst>
              <a:ext uri="{FF2B5EF4-FFF2-40B4-BE49-F238E27FC236}">
                <a16:creationId xmlns:a16="http://schemas.microsoft.com/office/drawing/2014/main" id="{70D420CF-6C83-5980-0DCF-A65B3C229C6C}"/>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p:blipFill>
        <p:spPr bwMode="auto">
          <a:xfrm>
            <a:off x="10327317" y="5468812"/>
            <a:ext cx="614560" cy="630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AutoShape 193">
            <a:extLst>
              <a:ext uri="{FF2B5EF4-FFF2-40B4-BE49-F238E27FC236}">
                <a16:creationId xmlns:a16="http://schemas.microsoft.com/office/drawing/2014/main" id="{615362C0-780B-5E0B-5ECE-4776694EBE89}"/>
              </a:ext>
            </a:extLst>
          </p:cNvPr>
          <p:cNvSpPr>
            <a:spLocks noChangeArrowheads="1"/>
          </p:cNvSpPr>
          <p:nvPr/>
        </p:nvSpPr>
        <p:spPr bwMode="auto">
          <a:xfrm>
            <a:off x="10321328" y="6269399"/>
            <a:ext cx="630388"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a:latin typeface="Meiryo UI" panose="020B0604030504040204" pitchFamily="50" charset="-128"/>
                <a:ea typeface="Meiryo UI" panose="020B0604030504040204" pitchFamily="50" charset="-128"/>
              </a:rPr>
              <a:t>Development</a:t>
            </a:r>
          </a:p>
        </p:txBody>
      </p:sp>
      <p:sp>
        <p:nvSpPr>
          <p:cNvPr id="11" name="Text Box 191">
            <a:extLst>
              <a:ext uri="{FF2B5EF4-FFF2-40B4-BE49-F238E27FC236}">
                <a16:creationId xmlns:a16="http://schemas.microsoft.com/office/drawing/2014/main" id="{6A587510-BE5F-5DB6-DC11-78430D2725CA}"/>
              </a:ext>
            </a:extLst>
          </p:cNvPr>
          <p:cNvSpPr txBox="1">
            <a:spLocks noChangeArrowheads="1"/>
          </p:cNvSpPr>
          <p:nvPr/>
        </p:nvSpPr>
        <p:spPr bwMode="auto">
          <a:xfrm>
            <a:off x="10327318" y="528605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sp>
        <p:nvSpPr>
          <p:cNvPr id="16" name="Text Box 192">
            <a:extLst>
              <a:ext uri="{FF2B5EF4-FFF2-40B4-BE49-F238E27FC236}">
                <a16:creationId xmlns:a16="http://schemas.microsoft.com/office/drawing/2014/main" id="{272C82AE-C3D0-F8C0-2883-2FEA9CCF05B0}"/>
              </a:ext>
            </a:extLst>
          </p:cNvPr>
          <p:cNvSpPr txBox="1">
            <a:spLocks noChangeArrowheads="1"/>
          </p:cNvSpPr>
          <p:nvPr/>
        </p:nvSpPr>
        <p:spPr bwMode="auto">
          <a:xfrm>
            <a:off x="10327318" y="6072255"/>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Nguyen Tuan Anh</a:t>
            </a:r>
          </a:p>
        </p:txBody>
      </p:sp>
      <p:cxnSp>
        <p:nvCxnSpPr>
          <p:cNvPr id="17" name="カギ線コネクタ 93">
            <a:extLst>
              <a:ext uri="{FF2B5EF4-FFF2-40B4-BE49-F238E27FC236}">
                <a16:creationId xmlns:a16="http://schemas.microsoft.com/office/drawing/2014/main" id="{36F3DB0C-8343-5DF4-E65E-840D34AC66E4}"/>
              </a:ext>
            </a:extLst>
          </p:cNvPr>
          <p:cNvCxnSpPr>
            <a:cxnSpLocks noChangeShapeType="1"/>
            <a:stCxn id="122" idx="2"/>
            <a:endCxn id="11" idx="0"/>
          </p:cNvCxnSpPr>
          <p:nvPr/>
        </p:nvCxnSpPr>
        <p:spPr bwMode="auto">
          <a:xfrm rot="16200000" flipH="1">
            <a:off x="9999082" y="4651430"/>
            <a:ext cx="409255" cy="859994"/>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テキスト ボックス 1">
            <a:extLst>
              <a:ext uri="{FF2B5EF4-FFF2-40B4-BE49-F238E27FC236}">
                <a16:creationId xmlns:a16="http://schemas.microsoft.com/office/drawing/2014/main" id="{B9A270B9-BB11-31C5-864B-BB660F8A7515}"/>
              </a:ext>
            </a:extLst>
          </p:cNvPr>
          <p:cNvSpPr txBox="1">
            <a:spLocks noChangeArrowheads="1"/>
          </p:cNvSpPr>
          <p:nvPr/>
        </p:nvSpPr>
        <p:spPr bwMode="auto">
          <a:xfrm>
            <a:off x="9345316" y="637562"/>
            <a:ext cx="1641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1100" dirty="0"/>
              <a:t>Date: 14</a:t>
            </a:r>
            <a:r>
              <a:rPr lang="en-US" altLang="ja-JP" sz="1100" baseline="30000" dirty="0"/>
              <a:t>th</a:t>
            </a:r>
            <a:r>
              <a:rPr lang="en-US" altLang="ja-JP" sz="1100" dirty="0"/>
              <a:t> / Oct / 2024</a:t>
            </a:r>
            <a:endParaRPr lang="en-US" altLang="en-US" sz="1100" dirty="0"/>
          </a:p>
          <a:p>
            <a:pPr eaLnBrk="1" hangingPunct="1"/>
            <a:r>
              <a:rPr lang="en-US" altLang="en-US" sz="1100" dirty="0"/>
              <a:t>Version: </a:t>
            </a:r>
            <a:r>
              <a:rPr lang="en-US" altLang="ja-JP" sz="1100" dirty="0"/>
              <a:t>11</a:t>
            </a:r>
            <a:endParaRPr lang="en-SG" altLang="en-US" sz="1100" dirty="0"/>
          </a:p>
        </p:txBody>
      </p:sp>
      <p:sp>
        <p:nvSpPr>
          <p:cNvPr id="107" name="Text Box 11">
            <a:extLst>
              <a:ext uri="{FF2B5EF4-FFF2-40B4-BE49-F238E27FC236}">
                <a16:creationId xmlns:a16="http://schemas.microsoft.com/office/drawing/2014/main" id="{866E0724-386E-4167-955F-A2846EA538D1}"/>
              </a:ext>
            </a:extLst>
          </p:cNvPr>
          <p:cNvSpPr txBox="1">
            <a:spLocks noChangeArrowheads="1"/>
          </p:cNvSpPr>
          <p:nvPr/>
        </p:nvSpPr>
        <p:spPr bwMode="auto">
          <a:xfrm>
            <a:off x="9057471" y="3756915"/>
            <a:ext cx="1641474" cy="153888"/>
          </a:xfrm>
          <a:prstGeom prst="rect">
            <a:avLst/>
          </a:prstGeom>
          <a:solidFill>
            <a:schemeClr val="bg1"/>
          </a:solidFill>
          <a:ln w="9525" algn="ctr">
            <a:solidFill>
              <a:srgbClr val="000000"/>
            </a:solidFill>
            <a:miter lim="800000"/>
            <a:headEnd/>
            <a:tailEnd/>
          </a:ln>
        </p:spPr>
        <p:txBody>
          <a:bodyPr wrap="square" lIns="0" tIns="0" rIns="0" bIns="0" anchor="ctr" anchorCtr="1">
            <a:spAutoFit/>
          </a:bodyPr>
          <a:lstStyle>
            <a:lvl1pPr defTabSz="762000">
              <a:defRPr kumimoji="1" b="1">
                <a:solidFill>
                  <a:schemeClr val="tx1"/>
                </a:solidFill>
                <a:latin typeface="Arial" panose="020B0604020202020204" pitchFamily="34" charset="0"/>
                <a:ea typeface="ＭＳ Ｐゴシック" panose="020B0600070205080204" pitchFamily="50" charset="-128"/>
              </a:defRPr>
            </a:lvl1pPr>
            <a:lvl2pPr marL="742950" indent="-285750" defTabSz="762000">
              <a:defRPr kumimoji="1" b="1">
                <a:solidFill>
                  <a:schemeClr val="tx1"/>
                </a:solidFill>
                <a:latin typeface="Arial" panose="020B0604020202020204" pitchFamily="34" charset="0"/>
                <a:ea typeface="ＭＳ Ｐゴシック" panose="020B0600070205080204" pitchFamily="50" charset="-128"/>
              </a:defRPr>
            </a:lvl2pPr>
            <a:lvl3pPr marL="1143000" indent="-228600" defTabSz="762000">
              <a:defRPr kumimoji="1" b="1">
                <a:solidFill>
                  <a:schemeClr val="tx1"/>
                </a:solidFill>
                <a:latin typeface="Arial" panose="020B0604020202020204" pitchFamily="34" charset="0"/>
                <a:ea typeface="ＭＳ Ｐゴシック" panose="020B0600070205080204" pitchFamily="50" charset="-128"/>
              </a:defRPr>
            </a:lvl3pPr>
            <a:lvl4pPr marL="1600200" indent="-228600" defTabSz="762000">
              <a:defRPr kumimoji="1" b="1">
                <a:solidFill>
                  <a:schemeClr val="tx1"/>
                </a:solidFill>
                <a:latin typeface="Arial" panose="020B0604020202020204" pitchFamily="34" charset="0"/>
                <a:ea typeface="ＭＳ Ｐゴシック" panose="020B0600070205080204" pitchFamily="50" charset="-128"/>
              </a:defRPr>
            </a:lvl4pPr>
            <a:lvl5pPr marL="2057400" indent="-228600" defTabSz="762000">
              <a:defRPr kumimoji="1" b="1">
                <a:solidFill>
                  <a:schemeClr val="tx1"/>
                </a:solidFill>
                <a:latin typeface="Arial" panose="020B0604020202020204" pitchFamily="34" charset="0"/>
                <a:ea typeface="ＭＳ Ｐゴシック" panose="020B0600070205080204" pitchFamily="50" charset="-128"/>
              </a:defRPr>
            </a:lvl5pPr>
            <a:lvl6pPr marL="25146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kumimoji="0" lang="en-US" altLang="en-US" sz="1000" dirty="0">
                <a:latin typeface="Meiryo UI" panose="020B0604030504040204" pitchFamily="50" charset="-128"/>
                <a:ea typeface="Meiryo UI" panose="020B0604030504040204" pitchFamily="50" charset="-128"/>
              </a:rPr>
              <a:t>System Development</a:t>
            </a:r>
          </a:p>
        </p:txBody>
      </p:sp>
      <p:cxnSp>
        <p:nvCxnSpPr>
          <p:cNvPr id="32" name="カギ線コネクタ 93">
            <a:extLst>
              <a:ext uri="{FF2B5EF4-FFF2-40B4-BE49-F238E27FC236}">
                <a16:creationId xmlns:a16="http://schemas.microsoft.com/office/drawing/2014/main" id="{4FDA76F5-82EF-07D1-150D-2CF5AABB81BB}"/>
              </a:ext>
            </a:extLst>
          </p:cNvPr>
          <p:cNvCxnSpPr>
            <a:cxnSpLocks noChangeShapeType="1"/>
            <a:stCxn id="4227" idx="2"/>
            <a:endCxn id="129" idx="0"/>
          </p:cNvCxnSpPr>
          <p:nvPr/>
        </p:nvCxnSpPr>
        <p:spPr bwMode="auto">
          <a:xfrm rot="16200000" flipH="1">
            <a:off x="3353734" y="3125432"/>
            <a:ext cx="714987" cy="1103263"/>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Connector: Elbow 42">
            <a:extLst>
              <a:ext uri="{FF2B5EF4-FFF2-40B4-BE49-F238E27FC236}">
                <a16:creationId xmlns:a16="http://schemas.microsoft.com/office/drawing/2014/main" id="{C0E23EDD-68E2-91CA-BD2C-4FCD2688B638}"/>
              </a:ext>
            </a:extLst>
          </p:cNvPr>
          <p:cNvCxnSpPr>
            <a:cxnSpLocks/>
            <a:stCxn id="133" idx="2"/>
            <a:endCxn id="101" idx="0"/>
          </p:cNvCxnSpPr>
          <p:nvPr/>
        </p:nvCxnSpPr>
        <p:spPr bwMode="auto">
          <a:xfrm rot="16200000" flipH="1">
            <a:off x="4205168" y="4925129"/>
            <a:ext cx="119286" cy="3908"/>
          </a:xfrm>
          <a:prstGeom prst="bentConnector3">
            <a:avLst>
              <a:gd name="adj1" fmla="val 50000"/>
            </a:avLst>
          </a:prstGeom>
          <a:ln w="19050">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9" name="カギ線コネクタ 93">
            <a:extLst>
              <a:ext uri="{FF2B5EF4-FFF2-40B4-BE49-F238E27FC236}">
                <a16:creationId xmlns:a16="http://schemas.microsoft.com/office/drawing/2014/main" id="{C0FF334C-0CE4-02B9-E2E7-FFF4F9F30EA5}"/>
              </a:ext>
            </a:extLst>
          </p:cNvPr>
          <p:cNvCxnSpPr>
            <a:cxnSpLocks noChangeShapeType="1"/>
            <a:stCxn id="122" idx="2"/>
            <a:endCxn id="25" idx="0"/>
          </p:cNvCxnSpPr>
          <p:nvPr/>
        </p:nvCxnSpPr>
        <p:spPr bwMode="auto">
          <a:xfrm rot="5400000">
            <a:off x="9012763" y="4532375"/>
            <a:ext cx="416522" cy="1105375"/>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AutoShape 193">
            <a:extLst>
              <a:ext uri="{FF2B5EF4-FFF2-40B4-BE49-F238E27FC236}">
                <a16:creationId xmlns:a16="http://schemas.microsoft.com/office/drawing/2014/main" id="{00EC53AC-AFB9-A908-BE3C-50BFD5C67C72}"/>
              </a:ext>
            </a:extLst>
          </p:cNvPr>
          <p:cNvSpPr>
            <a:spLocks noChangeArrowheads="1"/>
          </p:cNvSpPr>
          <p:nvPr/>
        </p:nvSpPr>
        <p:spPr bwMode="auto">
          <a:xfrm>
            <a:off x="8361949" y="6276666"/>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Development</a:t>
            </a:r>
          </a:p>
        </p:txBody>
      </p:sp>
      <p:sp>
        <p:nvSpPr>
          <p:cNvPr id="25" name="Text Box 31">
            <a:extLst>
              <a:ext uri="{FF2B5EF4-FFF2-40B4-BE49-F238E27FC236}">
                <a16:creationId xmlns:a16="http://schemas.microsoft.com/office/drawing/2014/main" id="{8A895F03-53D0-DC6C-F797-49976B7194FE}"/>
              </a:ext>
            </a:extLst>
          </p:cNvPr>
          <p:cNvSpPr txBox="1">
            <a:spLocks noChangeArrowheads="1"/>
          </p:cNvSpPr>
          <p:nvPr/>
        </p:nvSpPr>
        <p:spPr bwMode="auto">
          <a:xfrm>
            <a:off x="8361949" y="5293323"/>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sp>
        <p:nvSpPr>
          <p:cNvPr id="26" name="Text Box 192">
            <a:extLst>
              <a:ext uri="{FF2B5EF4-FFF2-40B4-BE49-F238E27FC236}">
                <a16:creationId xmlns:a16="http://schemas.microsoft.com/office/drawing/2014/main" id="{C874933D-54F0-DD7B-9082-B087AC9C9B1D}"/>
              </a:ext>
            </a:extLst>
          </p:cNvPr>
          <p:cNvSpPr txBox="1">
            <a:spLocks noChangeArrowheads="1"/>
          </p:cNvSpPr>
          <p:nvPr/>
        </p:nvSpPr>
        <p:spPr bwMode="auto">
          <a:xfrm>
            <a:off x="8361949" y="6079522"/>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Hoang Ngoc Lan</a:t>
            </a:r>
          </a:p>
        </p:txBody>
      </p:sp>
    </p:spTree>
    <p:extLst>
      <p:ext uri="{BB962C8B-B14F-4D97-AF65-F5344CB8AC3E}">
        <p14:creationId xmlns:p14="http://schemas.microsoft.com/office/powerpoint/2010/main" val="1528703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フローチャート : 磁気ディスク 40"/>
          <p:cNvSpPr>
            <a:spLocks noChangeArrowheads="1"/>
          </p:cNvSpPr>
          <p:nvPr/>
        </p:nvSpPr>
        <p:spPr bwMode="auto">
          <a:xfrm>
            <a:off x="2961520" y="3161936"/>
            <a:ext cx="924681" cy="676126"/>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endParaRPr lang="en-US" sz="1400" b="1" kern="0" dirty="0">
              <a:solidFill>
                <a:prstClr val="white"/>
              </a:solidFill>
              <a:latin typeface="Arial" pitchFamily="34" charset="0"/>
              <a:ea typeface="Meiryo UI" panose="020B0604030504040204" pitchFamily="50" charset="-128"/>
              <a:cs typeface="Arial" pitchFamily="34" charset="0"/>
            </a:endParaRPr>
          </a:p>
          <a:p>
            <a:pPr algn="ctr" fontAlgn="base">
              <a:spcBef>
                <a:spcPct val="0"/>
              </a:spcBef>
              <a:spcAft>
                <a:spcPct val="0"/>
              </a:spcAft>
            </a:pPr>
            <a:r>
              <a:rPr lang="en-US" sz="1400" b="1" kern="0" dirty="0">
                <a:solidFill>
                  <a:prstClr val="white"/>
                </a:solidFill>
                <a:latin typeface="Arial" pitchFamily="34" charset="0"/>
                <a:ea typeface="Meiryo UI" panose="020B0604030504040204" pitchFamily="50" charset="-128"/>
                <a:cs typeface="Arial" pitchFamily="34" charset="0"/>
              </a:rPr>
              <a:t>FOSS</a:t>
            </a:r>
          </a:p>
          <a:p>
            <a:pPr algn="ctr" fontAlgn="base">
              <a:spcBef>
                <a:spcPct val="0"/>
              </a:spcBef>
              <a:spcAft>
                <a:spcPct val="0"/>
              </a:spcAft>
            </a:pPr>
            <a:endParaRPr lang="en-US" sz="1400" b="1" kern="0" dirty="0">
              <a:solidFill>
                <a:prstClr val="white"/>
              </a:solidFill>
              <a:latin typeface="Arial" pitchFamily="34" charset="0"/>
              <a:ea typeface="Meiryo UI" panose="020B0604030504040204" pitchFamily="50" charset="-128"/>
              <a:cs typeface="Arial" pitchFamily="34" charset="0"/>
            </a:endParaRPr>
          </a:p>
        </p:txBody>
      </p:sp>
      <p:sp>
        <p:nvSpPr>
          <p:cNvPr id="20" name="Text Box 6"/>
          <p:cNvSpPr txBox="1">
            <a:spLocks noChangeArrowheads="1"/>
          </p:cNvSpPr>
          <p:nvPr/>
        </p:nvSpPr>
        <p:spPr bwMode="auto">
          <a:xfrm>
            <a:off x="1143000" y="-3206"/>
            <a:ext cx="9906000" cy="40011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lgn="ctr" eaLnBrk="1" hangingPunct="1"/>
            <a:r>
              <a:rPr lang="en-US" altLang="ja-JP" sz="2000" kern="0" dirty="0">
                <a:solidFill>
                  <a:schemeClr val="bg1"/>
                </a:solidFill>
              </a:rPr>
              <a:t>4. ACTION PLAN</a:t>
            </a:r>
            <a:endParaRPr kumimoji="1" lang="en-US" altLang="ja-JP" sz="2000" kern="0" dirty="0">
              <a:solidFill>
                <a:srgbClr val="FFFFFF"/>
              </a:solidFill>
              <a:ea typeface="MS Gothic" panose="020B0609070205080204" pitchFamily="49" charset="-128"/>
            </a:endParaRPr>
          </a:p>
        </p:txBody>
      </p:sp>
      <p:sp>
        <p:nvSpPr>
          <p:cNvPr id="47" name="Rectangle 46"/>
          <p:cNvSpPr/>
          <p:nvPr/>
        </p:nvSpPr>
        <p:spPr>
          <a:xfrm>
            <a:off x="1207908" y="1637866"/>
            <a:ext cx="7752161" cy="2404470"/>
          </a:xfrm>
          <a:prstGeom prst="rect">
            <a:avLst/>
          </a:prstGeom>
          <a:noFill/>
          <a:ln w="25400" cap="flat" cmpd="sng" algn="ctr">
            <a:solidFill>
              <a:srgbClr val="333399">
                <a:lumMod val="75000"/>
              </a:srgbClr>
            </a:solidFill>
            <a:prstDash val="solid"/>
          </a:ln>
          <a:effectLst/>
        </p:spPr>
        <p:txBody>
          <a:bodyPr anchor="t"/>
          <a:lstStyle/>
          <a:p>
            <a:pPr marL="342900" indent="-342900" fontAlgn="base">
              <a:spcBef>
                <a:spcPct val="0"/>
              </a:spcBef>
              <a:spcAft>
                <a:spcPct val="0"/>
              </a:spcAft>
              <a:buAutoNum type="arabicPeriod"/>
              <a:defRPr/>
            </a:pPr>
            <a:r>
              <a:rPr kumimoji="1" lang="en-US" altLang="ja-JP" b="1" dirty="0">
                <a:latin typeface="Arial" pitchFamily="34" charset="0"/>
                <a:ea typeface="Meiryo UI" panose="020B0604030504040204" pitchFamily="50" charset="-128"/>
                <a:cs typeface="Arial" pitchFamily="34" charset="0"/>
              </a:rPr>
              <a:t>Link FOSS to concerned systems for error (</a:t>
            </a:r>
            <a:r>
              <a:rPr kumimoji="1" lang="en-US" altLang="ja-JP" b="1" dirty="0">
                <a:solidFill>
                  <a:srgbClr val="0000FF"/>
                </a:solidFill>
                <a:latin typeface="Arial" pitchFamily="34" charset="0"/>
                <a:ea typeface="Meiryo UI" panose="020B0604030504040204" pitchFamily="50" charset="-128"/>
                <a:cs typeface="Arial" pitchFamily="34" charset="0"/>
              </a:rPr>
              <a:t>prevent quality issue</a:t>
            </a:r>
            <a:r>
              <a:rPr kumimoji="1" lang="en-US" altLang="ja-JP" b="1" dirty="0">
                <a:latin typeface="Arial" pitchFamily="34" charset="0"/>
                <a:ea typeface="Meiryo UI" panose="020B0604030504040204" pitchFamily="50" charset="-128"/>
                <a:cs typeface="Arial" pitchFamily="34" charset="0"/>
              </a:rPr>
              <a:t>)</a:t>
            </a:r>
            <a:r>
              <a:rPr kumimoji="1" lang="en-US" altLang="ja-JP" dirty="0">
                <a:latin typeface="Arial" pitchFamily="34" charset="0"/>
                <a:ea typeface="Meiryo UI" panose="020B0604030504040204" pitchFamily="50" charset="-128"/>
                <a:cs typeface="Arial" pitchFamily="34" charset="0"/>
              </a:rPr>
              <a:t> </a:t>
            </a:r>
          </a:p>
          <a:p>
            <a:pP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sz="900" dirty="0">
              <a:latin typeface="Arial" pitchFamily="34" charset="0"/>
              <a:ea typeface="Meiryo UI" panose="020B0604030504040204" pitchFamily="50" charset="-128"/>
              <a:cs typeface="Arial" pitchFamily="34" charset="0"/>
            </a:endParaRPr>
          </a:p>
          <a:p>
            <a:pP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p:txBody>
      </p:sp>
      <p:grpSp>
        <p:nvGrpSpPr>
          <p:cNvPr id="4" name="Group 3"/>
          <p:cNvGrpSpPr/>
          <p:nvPr/>
        </p:nvGrpSpPr>
        <p:grpSpPr>
          <a:xfrm>
            <a:off x="1324303" y="4492459"/>
            <a:ext cx="7410425" cy="2213140"/>
            <a:chOff x="225983" y="4084375"/>
            <a:chExt cx="9260543" cy="2386283"/>
          </a:xfrm>
        </p:grpSpPr>
        <p:sp>
          <p:nvSpPr>
            <p:cNvPr id="80" name="正方形/長方形 4"/>
            <p:cNvSpPr/>
            <p:nvPr/>
          </p:nvSpPr>
          <p:spPr>
            <a:xfrm>
              <a:off x="8163999" y="4554545"/>
              <a:ext cx="1163141" cy="762007"/>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Packing</a:t>
              </a:r>
            </a:p>
            <a:p>
              <a:pPr algn="ctr" fontAlgn="base">
                <a:lnSpc>
                  <a:spcPts val="2000"/>
                </a:lnSpc>
                <a:spcBef>
                  <a:spcPct val="0"/>
                </a:spcBef>
                <a:spcAft>
                  <a:spcPct val="0"/>
                </a:spcAft>
              </a:pPr>
              <a:r>
                <a:rPr lang="en-US" altLang="ja-JP" sz="1200" dirty="0">
                  <a:solidFill>
                    <a:srgbClr val="FFFFFF"/>
                  </a:solidFill>
                  <a:latin typeface="Arial"/>
                  <a:cs typeface="Arial"/>
                </a:rPr>
                <a:t>Check</a:t>
              </a:r>
            </a:p>
          </p:txBody>
        </p:sp>
        <p:sp>
          <p:nvSpPr>
            <p:cNvPr id="81" name="正方形/長方形 5"/>
            <p:cNvSpPr/>
            <p:nvPr/>
          </p:nvSpPr>
          <p:spPr>
            <a:xfrm>
              <a:off x="6431564" y="4508690"/>
              <a:ext cx="960460" cy="850037"/>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Weight</a:t>
              </a:r>
            </a:p>
            <a:p>
              <a:pPr algn="ctr" fontAlgn="base">
                <a:lnSpc>
                  <a:spcPts val="2000"/>
                </a:lnSpc>
                <a:spcBef>
                  <a:spcPct val="0"/>
                </a:spcBef>
                <a:spcAft>
                  <a:spcPct val="0"/>
                </a:spcAft>
              </a:pPr>
              <a:r>
                <a:rPr lang="en-US" altLang="ja-JP" sz="1200" dirty="0">
                  <a:solidFill>
                    <a:srgbClr val="FFFFFF"/>
                  </a:solidFill>
                  <a:latin typeface="Arial"/>
                  <a:cs typeface="Arial"/>
                </a:rPr>
                <a:t>Check</a:t>
              </a:r>
              <a:endParaRPr lang="ja-JP" altLang="en-US" sz="1200" dirty="0">
                <a:solidFill>
                  <a:srgbClr val="FFFFFF"/>
                </a:solidFill>
                <a:latin typeface="Arial"/>
                <a:cs typeface="Arial"/>
              </a:endParaRPr>
            </a:p>
          </p:txBody>
        </p:sp>
        <p:sp>
          <p:nvSpPr>
            <p:cNvPr id="84" name="Can 83"/>
            <p:cNvSpPr/>
            <p:nvPr/>
          </p:nvSpPr>
          <p:spPr>
            <a:xfrm>
              <a:off x="416432" y="5772112"/>
              <a:ext cx="1290211" cy="515021"/>
            </a:xfrm>
            <a:prstGeom prst="can">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r>
                <a:rPr lang="en-US" sz="1200" b="1" kern="0" dirty="0">
                  <a:solidFill>
                    <a:prstClr val="white"/>
                  </a:solidFill>
                  <a:latin typeface="Arial" pitchFamily="34" charset="0"/>
                  <a:ea typeface="Meiryo UI" panose="020B0604030504040204" pitchFamily="50" charset="-128"/>
                  <a:cs typeface="Arial" pitchFamily="34" charset="0"/>
                </a:rPr>
                <a:t>E-PRO</a:t>
              </a:r>
              <a:endParaRPr lang="vi-VN" sz="1200" b="1" kern="0" dirty="0">
                <a:solidFill>
                  <a:prstClr val="white"/>
                </a:solidFill>
                <a:latin typeface="Arial" pitchFamily="34" charset="0"/>
                <a:ea typeface="Meiryo UI" panose="020B0604030504040204" pitchFamily="50" charset="-128"/>
                <a:cs typeface="Arial" pitchFamily="34" charset="0"/>
              </a:endParaRPr>
            </a:p>
          </p:txBody>
        </p:sp>
        <p:sp>
          <p:nvSpPr>
            <p:cNvPr id="85" name="Can 84"/>
            <p:cNvSpPr/>
            <p:nvPr/>
          </p:nvSpPr>
          <p:spPr>
            <a:xfrm>
              <a:off x="2417071" y="5154340"/>
              <a:ext cx="1539545" cy="515021"/>
            </a:xfrm>
            <a:prstGeom prst="can">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r>
                <a:rPr lang="en-US" sz="1200" b="1" kern="0" dirty="0">
                  <a:solidFill>
                    <a:prstClr val="white"/>
                  </a:solidFill>
                  <a:latin typeface="Arial" pitchFamily="34" charset="0"/>
                  <a:ea typeface="Meiryo UI" panose="020B0604030504040204" pitchFamily="50" charset="-128"/>
                  <a:cs typeface="Arial" pitchFamily="34" charset="0"/>
                </a:rPr>
                <a:t>PT200</a:t>
              </a:r>
              <a:endParaRPr lang="vi-VN" sz="1200" b="1" kern="0" dirty="0">
                <a:solidFill>
                  <a:prstClr val="white"/>
                </a:solidFill>
                <a:latin typeface="Arial" pitchFamily="34" charset="0"/>
                <a:ea typeface="Meiryo UI" panose="020B0604030504040204" pitchFamily="50" charset="-128"/>
                <a:cs typeface="Arial" pitchFamily="34" charset="0"/>
              </a:endParaRPr>
            </a:p>
          </p:txBody>
        </p:sp>
        <p:sp>
          <p:nvSpPr>
            <p:cNvPr id="87" name="Can 86"/>
            <p:cNvSpPr/>
            <p:nvPr/>
          </p:nvSpPr>
          <p:spPr>
            <a:xfrm>
              <a:off x="2398873" y="5856173"/>
              <a:ext cx="1539545" cy="515021"/>
            </a:xfrm>
            <a:prstGeom prst="can">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r>
                <a:rPr lang="en-US" sz="1200" b="1" kern="0" dirty="0">
                  <a:solidFill>
                    <a:prstClr val="white"/>
                  </a:solidFill>
                  <a:latin typeface="Arial" pitchFamily="34" charset="0"/>
                  <a:ea typeface="Meiryo UI" panose="020B0604030504040204" pitchFamily="50" charset="-128"/>
                  <a:cs typeface="Arial" pitchFamily="34" charset="0"/>
                </a:rPr>
                <a:t>PANACIM</a:t>
              </a:r>
              <a:endParaRPr lang="vi-VN" sz="1200" b="1" kern="0" dirty="0">
                <a:solidFill>
                  <a:prstClr val="white"/>
                </a:solidFill>
                <a:latin typeface="Arial" pitchFamily="34" charset="0"/>
                <a:ea typeface="Meiryo UI" panose="020B0604030504040204" pitchFamily="50" charset="-128"/>
                <a:cs typeface="Arial" pitchFamily="34" charset="0"/>
              </a:endParaRPr>
            </a:p>
          </p:txBody>
        </p:sp>
        <p:sp>
          <p:nvSpPr>
            <p:cNvPr id="88" name="Can 87"/>
            <p:cNvSpPr/>
            <p:nvPr/>
          </p:nvSpPr>
          <p:spPr>
            <a:xfrm>
              <a:off x="2407971" y="4483617"/>
              <a:ext cx="1539547" cy="515021"/>
            </a:xfrm>
            <a:prstGeom prst="can">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r>
                <a:rPr lang="en-US" sz="1200" b="1" kern="0" dirty="0">
                  <a:solidFill>
                    <a:prstClr val="white"/>
                  </a:solidFill>
                  <a:latin typeface="Arial" pitchFamily="34" charset="0"/>
                  <a:ea typeface="Meiryo UI" panose="020B0604030504040204" pitchFamily="50" charset="-128"/>
                  <a:cs typeface="Arial" pitchFamily="34" charset="0"/>
                </a:rPr>
                <a:t>Scheduler</a:t>
              </a:r>
            </a:p>
          </p:txBody>
        </p:sp>
        <p:sp>
          <p:nvSpPr>
            <p:cNvPr id="89" name="正方形/長方形 4"/>
            <p:cNvSpPr/>
            <p:nvPr/>
          </p:nvSpPr>
          <p:spPr>
            <a:xfrm>
              <a:off x="6443581" y="5652782"/>
              <a:ext cx="961273" cy="634352"/>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Shrink</a:t>
              </a:r>
            </a:p>
            <a:p>
              <a:pPr algn="ctr" fontAlgn="base">
                <a:lnSpc>
                  <a:spcPts val="2000"/>
                </a:lnSpc>
                <a:spcBef>
                  <a:spcPct val="0"/>
                </a:spcBef>
                <a:spcAft>
                  <a:spcPct val="0"/>
                </a:spcAft>
              </a:pPr>
              <a:r>
                <a:rPr lang="en-US" altLang="ja-JP" sz="1200" dirty="0">
                  <a:solidFill>
                    <a:srgbClr val="FFFFFF"/>
                  </a:solidFill>
                  <a:latin typeface="Arial"/>
                  <a:cs typeface="Arial"/>
                </a:rPr>
                <a:t>System </a:t>
              </a:r>
            </a:p>
          </p:txBody>
        </p:sp>
        <p:sp>
          <p:nvSpPr>
            <p:cNvPr id="112" name="角丸四角形 3"/>
            <p:cNvSpPr>
              <a:spLocks noChangeArrowheads="1"/>
            </p:cNvSpPr>
            <p:nvPr/>
          </p:nvSpPr>
          <p:spPr bwMode="auto">
            <a:xfrm>
              <a:off x="2340623" y="4086295"/>
              <a:ext cx="1662545" cy="2384363"/>
            </a:xfrm>
            <a:prstGeom prst="roundRect">
              <a:avLst>
                <a:gd name="adj" fmla="val 4255"/>
              </a:avLst>
            </a:prstGeom>
            <a:noFill/>
            <a:ln w="38100" algn="ctr">
              <a:solidFill>
                <a:schemeClr val="accent1"/>
              </a:solidFill>
              <a:round/>
              <a:headEnd/>
              <a:tailEnd/>
            </a:ln>
          </p:spPr>
          <p:txBody>
            <a:bodyPr/>
            <a:lstStyle/>
            <a:p>
              <a:pPr algn="ctr"/>
              <a:r>
                <a:rPr lang="en-US" sz="1400" dirty="0">
                  <a:solidFill>
                    <a:srgbClr val="0000FF"/>
                  </a:solidFill>
                  <a:latin typeface="Arial" pitchFamily="34" charset="0"/>
                  <a:ea typeface="HGP創英角ｺﾞｼｯｸUB" pitchFamily="50" charset="-128"/>
                  <a:cs typeface="Arial" pitchFamily="34" charset="0"/>
                </a:rPr>
                <a:t>SMT</a:t>
              </a:r>
              <a:endParaRPr lang="en-SG" sz="1400" dirty="0">
                <a:solidFill>
                  <a:srgbClr val="0000FF"/>
                </a:solidFill>
                <a:latin typeface="Arial" pitchFamily="34" charset="0"/>
                <a:ea typeface="HGP創英角ｺﾞｼｯｸUB" pitchFamily="50" charset="-128"/>
                <a:cs typeface="Arial" pitchFamily="34" charset="0"/>
              </a:endParaRPr>
            </a:p>
          </p:txBody>
        </p:sp>
        <p:sp>
          <p:nvSpPr>
            <p:cNvPr id="134" name="正方形/長方形 4"/>
            <p:cNvSpPr/>
            <p:nvPr/>
          </p:nvSpPr>
          <p:spPr>
            <a:xfrm>
              <a:off x="420255" y="4486252"/>
              <a:ext cx="1307566" cy="935038"/>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Dispatch Advice (DA)</a:t>
              </a:r>
            </a:p>
            <a:p>
              <a:pPr algn="ctr" fontAlgn="base">
                <a:lnSpc>
                  <a:spcPts val="2000"/>
                </a:lnSpc>
                <a:spcBef>
                  <a:spcPct val="0"/>
                </a:spcBef>
                <a:spcAft>
                  <a:spcPct val="0"/>
                </a:spcAft>
              </a:pPr>
              <a:r>
                <a:rPr lang="en-US" altLang="ja-JP" sz="1200" dirty="0">
                  <a:solidFill>
                    <a:srgbClr val="FFFFFF"/>
                  </a:solidFill>
                  <a:latin typeface="Arial"/>
                  <a:cs typeface="Arial"/>
                </a:rPr>
                <a:t>Barcode</a:t>
              </a:r>
              <a:endParaRPr lang="ja-JP" altLang="en-US" sz="1200" dirty="0">
                <a:solidFill>
                  <a:srgbClr val="FFFFFF"/>
                </a:solidFill>
                <a:latin typeface="Arial"/>
                <a:cs typeface="Arial"/>
              </a:endParaRPr>
            </a:p>
          </p:txBody>
        </p:sp>
        <p:sp>
          <p:nvSpPr>
            <p:cNvPr id="136" name="角丸四角形 3"/>
            <p:cNvSpPr>
              <a:spLocks noChangeArrowheads="1"/>
            </p:cNvSpPr>
            <p:nvPr/>
          </p:nvSpPr>
          <p:spPr bwMode="auto">
            <a:xfrm>
              <a:off x="225983" y="4086295"/>
              <a:ext cx="1729172" cy="2384363"/>
            </a:xfrm>
            <a:prstGeom prst="roundRect">
              <a:avLst>
                <a:gd name="adj" fmla="val 4255"/>
              </a:avLst>
            </a:prstGeom>
            <a:noFill/>
            <a:ln w="38100" algn="ctr">
              <a:solidFill>
                <a:schemeClr val="accent1"/>
              </a:solidFill>
              <a:round/>
              <a:headEnd/>
              <a:tailEnd/>
            </a:ln>
          </p:spPr>
          <p:txBody>
            <a:bodyPr/>
            <a:lstStyle/>
            <a:p>
              <a:pPr algn="ctr"/>
              <a:r>
                <a:rPr lang="en-US" sz="1400" dirty="0">
                  <a:solidFill>
                    <a:srgbClr val="0000FF"/>
                  </a:solidFill>
                  <a:latin typeface="Arial" pitchFamily="34" charset="0"/>
                  <a:ea typeface="HGP創英角ｺﾞｼｯｸUB" pitchFamily="50" charset="-128"/>
                  <a:cs typeface="Arial" pitchFamily="34" charset="0"/>
                </a:rPr>
                <a:t>Procurement</a:t>
              </a:r>
              <a:endParaRPr lang="en-SG" sz="1400" dirty="0">
                <a:solidFill>
                  <a:srgbClr val="0000FF"/>
                </a:solidFill>
                <a:latin typeface="Arial" pitchFamily="34" charset="0"/>
                <a:ea typeface="HGP創英角ｺﾞｼｯｸUB" pitchFamily="50" charset="-128"/>
                <a:cs typeface="Arial" pitchFamily="34" charset="0"/>
              </a:endParaRPr>
            </a:p>
          </p:txBody>
        </p:sp>
        <p:cxnSp>
          <p:nvCxnSpPr>
            <p:cNvPr id="137" name="カギ線コネクタ 15"/>
            <p:cNvCxnSpPr>
              <a:cxnSpLocks noChangeShapeType="1"/>
            </p:cNvCxnSpPr>
            <p:nvPr/>
          </p:nvCxnSpPr>
          <p:spPr bwMode="auto">
            <a:xfrm rot="5400000" flipH="1">
              <a:off x="935769" y="5596701"/>
              <a:ext cx="318929" cy="0"/>
            </a:xfrm>
            <a:prstGeom prst="straightConnector1">
              <a:avLst/>
            </a:prstGeom>
            <a:ln w="19050">
              <a:headEnd type="arrow" w="med" len="med"/>
              <a:tailEnd type="arrow" w="med" len="med"/>
            </a:ln>
            <a:extLst/>
          </p:spPr>
          <p:style>
            <a:lnRef idx="2">
              <a:schemeClr val="dk1"/>
            </a:lnRef>
            <a:fillRef idx="0">
              <a:schemeClr val="dk1"/>
            </a:fillRef>
            <a:effectRef idx="1">
              <a:schemeClr val="dk1"/>
            </a:effectRef>
            <a:fontRef idx="minor">
              <a:schemeClr val="tx1"/>
            </a:fontRef>
          </p:style>
        </p:cxnSp>
        <p:sp>
          <p:nvSpPr>
            <p:cNvPr id="140" name="角丸四角形 3"/>
            <p:cNvSpPr>
              <a:spLocks noChangeArrowheads="1"/>
            </p:cNvSpPr>
            <p:nvPr/>
          </p:nvSpPr>
          <p:spPr bwMode="auto">
            <a:xfrm>
              <a:off x="8017971" y="4086296"/>
              <a:ext cx="1468555" cy="2384362"/>
            </a:xfrm>
            <a:prstGeom prst="roundRect">
              <a:avLst>
                <a:gd name="adj" fmla="val 4255"/>
              </a:avLst>
            </a:prstGeom>
            <a:noFill/>
            <a:ln w="38100" algn="ctr">
              <a:solidFill>
                <a:schemeClr val="accent1"/>
              </a:solidFill>
              <a:round/>
              <a:headEnd/>
              <a:tailEnd/>
            </a:ln>
          </p:spPr>
          <p:txBody>
            <a:bodyPr/>
            <a:lstStyle/>
            <a:p>
              <a:pPr algn="ctr"/>
              <a:r>
                <a:rPr lang="en-US" sz="1400" dirty="0">
                  <a:solidFill>
                    <a:srgbClr val="0000FF"/>
                  </a:solidFill>
                  <a:latin typeface="Arial" pitchFamily="34" charset="0"/>
                  <a:ea typeface="HGP創英角ｺﾞｼｯｸUB" pitchFamily="50" charset="-128"/>
                  <a:cs typeface="Arial" pitchFamily="34" charset="0"/>
                </a:rPr>
                <a:t>PSCS</a:t>
              </a:r>
              <a:endParaRPr lang="en-SG" sz="1400" dirty="0">
                <a:solidFill>
                  <a:srgbClr val="0000FF"/>
                </a:solidFill>
                <a:latin typeface="Arial" pitchFamily="34" charset="0"/>
                <a:ea typeface="HGP創英角ｺﾞｼｯｸUB" pitchFamily="50" charset="-128"/>
                <a:cs typeface="Arial" pitchFamily="34" charset="0"/>
              </a:endParaRPr>
            </a:p>
          </p:txBody>
        </p:sp>
        <p:sp>
          <p:nvSpPr>
            <p:cNvPr id="141" name="正方形/長方形 4"/>
            <p:cNvSpPr/>
            <p:nvPr/>
          </p:nvSpPr>
          <p:spPr>
            <a:xfrm>
              <a:off x="8160399" y="5622829"/>
              <a:ext cx="1163141" cy="673453"/>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Shipping</a:t>
              </a:r>
            </a:p>
            <a:p>
              <a:pPr algn="ctr" fontAlgn="base">
                <a:lnSpc>
                  <a:spcPts val="2000"/>
                </a:lnSpc>
                <a:spcBef>
                  <a:spcPct val="0"/>
                </a:spcBef>
                <a:spcAft>
                  <a:spcPct val="0"/>
                </a:spcAft>
              </a:pPr>
              <a:r>
                <a:rPr lang="en-US" altLang="ja-JP" sz="1200" dirty="0">
                  <a:solidFill>
                    <a:srgbClr val="FFFFFF"/>
                  </a:solidFill>
                  <a:latin typeface="Arial"/>
                  <a:cs typeface="Arial"/>
                </a:rPr>
                <a:t>Control</a:t>
              </a:r>
            </a:p>
          </p:txBody>
        </p:sp>
        <p:sp>
          <p:nvSpPr>
            <p:cNvPr id="142" name="角丸四角形 3"/>
            <p:cNvSpPr>
              <a:spLocks noChangeArrowheads="1"/>
            </p:cNvSpPr>
            <p:nvPr/>
          </p:nvSpPr>
          <p:spPr bwMode="auto">
            <a:xfrm>
              <a:off x="6225390" y="4086296"/>
              <a:ext cx="1336831" cy="2384362"/>
            </a:xfrm>
            <a:prstGeom prst="roundRect">
              <a:avLst>
                <a:gd name="adj" fmla="val 4255"/>
              </a:avLst>
            </a:prstGeom>
            <a:noFill/>
            <a:ln w="38100" algn="ctr">
              <a:solidFill>
                <a:schemeClr val="accent1"/>
              </a:solidFill>
              <a:round/>
              <a:headEnd/>
              <a:tailEnd/>
            </a:ln>
          </p:spPr>
          <p:txBody>
            <a:bodyPr/>
            <a:lstStyle/>
            <a:p>
              <a:pPr algn="ctr"/>
              <a:r>
                <a:rPr lang="en-US" sz="1400" dirty="0">
                  <a:solidFill>
                    <a:srgbClr val="0000FF"/>
                  </a:solidFill>
                  <a:latin typeface="Arial" pitchFamily="34" charset="0"/>
                  <a:ea typeface="HGP創英角ｺﾞｼｯｸUB" pitchFamily="50" charset="-128"/>
                  <a:cs typeface="Arial" pitchFamily="34" charset="0"/>
                </a:rPr>
                <a:t>FA</a:t>
              </a:r>
              <a:endParaRPr lang="en-SG" sz="1400" dirty="0">
                <a:solidFill>
                  <a:srgbClr val="0000FF"/>
                </a:solidFill>
                <a:latin typeface="Arial" pitchFamily="34" charset="0"/>
                <a:ea typeface="HGP創英角ｺﾞｼｯｸUB" pitchFamily="50" charset="-128"/>
                <a:cs typeface="Arial" pitchFamily="34" charset="0"/>
              </a:endParaRPr>
            </a:p>
          </p:txBody>
        </p:sp>
        <p:cxnSp>
          <p:nvCxnSpPr>
            <p:cNvPr id="147" name="カギ線コネクタ 15"/>
            <p:cNvCxnSpPr>
              <a:cxnSpLocks noChangeShapeType="1"/>
            </p:cNvCxnSpPr>
            <p:nvPr/>
          </p:nvCxnSpPr>
          <p:spPr bwMode="auto">
            <a:xfrm rot="5400000" flipH="1">
              <a:off x="6761679" y="5527360"/>
              <a:ext cx="289935" cy="0"/>
            </a:xfrm>
            <a:prstGeom prst="straightConnector1">
              <a:avLst/>
            </a:prstGeom>
            <a:ln w="19050">
              <a:headEnd type="arrow" w="med" len="med"/>
              <a:tailEnd type="arrow" w="med" len="med"/>
            </a:ln>
            <a:extLst/>
          </p:spPr>
          <p:style>
            <a:lnRef idx="2">
              <a:schemeClr val="dk1"/>
            </a:lnRef>
            <a:fillRef idx="0">
              <a:schemeClr val="dk1"/>
            </a:fillRef>
            <a:effectRef idx="1">
              <a:schemeClr val="dk1"/>
            </a:effectRef>
            <a:fontRef idx="minor">
              <a:schemeClr val="tx1"/>
            </a:fontRef>
          </p:style>
        </p:cxnSp>
        <p:cxnSp>
          <p:nvCxnSpPr>
            <p:cNvPr id="148" name="カギ線コネクタ 15"/>
            <p:cNvCxnSpPr>
              <a:cxnSpLocks noChangeShapeType="1"/>
            </p:cNvCxnSpPr>
            <p:nvPr/>
          </p:nvCxnSpPr>
          <p:spPr bwMode="auto">
            <a:xfrm rot="5400000" flipH="1">
              <a:off x="3010030" y="5140264"/>
              <a:ext cx="289935" cy="0"/>
            </a:xfrm>
            <a:prstGeom prst="straightConnector1">
              <a:avLst/>
            </a:prstGeom>
            <a:ln w="19050">
              <a:headEnd type="arrow" w="med" len="med"/>
              <a:tailEnd type="arrow" w="med" len="med"/>
            </a:ln>
            <a:extLst/>
          </p:spPr>
          <p:style>
            <a:lnRef idx="2">
              <a:schemeClr val="dk1"/>
            </a:lnRef>
            <a:fillRef idx="0">
              <a:schemeClr val="dk1"/>
            </a:fillRef>
            <a:effectRef idx="1">
              <a:schemeClr val="dk1"/>
            </a:effectRef>
            <a:fontRef idx="minor">
              <a:schemeClr val="tx1"/>
            </a:fontRef>
          </p:style>
        </p:cxnSp>
        <p:cxnSp>
          <p:nvCxnSpPr>
            <p:cNvPr id="149" name="カギ線コネクタ 15"/>
            <p:cNvCxnSpPr>
              <a:cxnSpLocks noChangeShapeType="1"/>
            </p:cNvCxnSpPr>
            <p:nvPr/>
          </p:nvCxnSpPr>
          <p:spPr bwMode="auto">
            <a:xfrm rot="5400000" flipH="1">
              <a:off x="3010030" y="5774748"/>
              <a:ext cx="289935" cy="0"/>
            </a:xfrm>
            <a:prstGeom prst="straightConnector1">
              <a:avLst/>
            </a:prstGeom>
            <a:ln w="19050">
              <a:headEnd type="arrow" w="med" len="med"/>
              <a:tailEnd type="arrow" w="med" len="med"/>
            </a:ln>
            <a:extLst/>
          </p:spPr>
          <p:style>
            <a:lnRef idx="2">
              <a:schemeClr val="dk1"/>
            </a:lnRef>
            <a:fillRef idx="0">
              <a:schemeClr val="dk1"/>
            </a:fillRef>
            <a:effectRef idx="1">
              <a:schemeClr val="dk1"/>
            </a:effectRef>
            <a:fontRef idx="minor">
              <a:schemeClr val="tx1"/>
            </a:fontRef>
          </p:style>
        </p:cxnSp>
        <p:cxnSp>
          <p:nvCxnSpPr>
            <p:cNvPr id="150" name="カギ線コネクタ 15"/>
            <p:cNvCxnSpPr>
              <a:cxnSpLocks noChangeShapeType="1"/>
            </p:cNvCxnSpPr>
            <p:nvPr/>
          </p:nvCxnSpPr>
          <p:spPr bwMode="auto">
            <a:xfrm rot="5400000" flipH="1">
              <a:off x="8513138" y="5468497"/>
              <a:ext cx="350822" cy="0"/>
            </a:xfrm>
            <a:prstGeom prst="straightConnector1">
              <a:avLst/>
            </a:prstGeom>
            <a:ln w="19050">
              <a:headEnd type="arrow" w="med" len="med"/>
              <a:tailEnd type="arrow" w="med" len="med"/>
            </a:ln>
            <a:extLst/>
          </p:spPr>
          <p:style>
            <a:lnRef idx="2">
              <a:schemeClr val="dk1"/>
            </a:lnRef>
            <a:fillRef idx="0">
              <a:schemeClr val="dk1"/>
            </a:fillRef>
            <a:effectRef idx="1">
              <a:schemeClr val="dk1"/>
            </a:effectRef>
            <a:fontRef idx="minor">
              <a:schemeClr val="tx1"/>
            </a:fontRef>
          </p:style>
        </p:cxnSp>
        <p:sp>
          <p:nvSpPr>
            <p:cNvPr id="191" name="角丸四角形 3"/>
            <p:cNvSpPr>
              <a:spLocks noChangeArrowheads="1"/>
            </p:cNvSpPr>
            <p:nvPr/>
          </p:nvSpPr>
          <p:spPr bwMode="auto">
            <a:xfrm>
              <a:off x="4379740" y="4084375"/>
              <a:ext cx="1472030" cy="2384363"/>
            </a:xfrm>
            <a:prstGeom prst="roundRect">
              <a:avLst>
                <a:gd name="adj" fmla="val 4255"/>
              </a:avLst>
            </a:prstGeom>
            <a:noFill/>
            <a:ln w="38100" algn="ctr">
              <a:solidFill>
                <a:schemeClr val="accent1"/>
              </a:solidFill>
              <a:round/>
              <a:headEnd/>
              <a:tailEnd/>
            </a:ln>
          </p:spPr>
          <p:txBody>
            <a:bodyPr/>
            <a:lstStyle/>
            <a:p>
              <a:pPr algn="ctr"/>
              <a:r>
                <a:rPr lang="en-US" sz="1400" dirty="0">
                  <a:solidFill>
                    <a:srgbClr val="0000FF"/>
                  </a:solidFill>
                  <a:latin typeface="Arial" pitchFamily="34" charset="0"/>
                  <a:ea typeface="HGP創英角ｺﾞｼｯｸUB" pitchFamily="50" charset="-128"/>
                  <a:cs typeface="Arial" pitchFamily="34" charset="0"/>
                </a:rPr>
                <a:t>FOSS</a:t>
              </a:r>
              <a:endParaRPr lang="en-SG" sz="1400" dirty="0">
                <a:solidFill>
                  <a:srgbClr val="0000FF"/>
                </a:solidFill>
                <a:latin typeface="Arial" pitchFamily="34" charset="0"/>
                <a:ea typeface="HGP創英角ｺﾞｼｯｸUB" pitchFamily="50" charset="-128"/>
                <a:cs typeface="Arial" pitchFamily="34" charset="0"/>
              </a:endParaRPr>
            </a:p>
          </p:txBody>
        </p:sp>
        <p:sp>
          <p:nvSpPr>
            <p:cNvPr id="192" name="正方形/長方形 4"/>
            <p:cNvSpPr/>
            <p:nvPr/>
          </p:nvSpPr>
          <p:spPr>
            <a:xfrm>
              <a:off x="4646373" y="4514963"/>
              <a:ext cx="956703" cy="378954"/>
            </a:xfrm>
            <a:prstGeom prst="rect">
              <a:avLst/>
            </a:prstGeom>
            <a:solidFill>
              <a:schemeClr val="tx2"/>
            </a:solidFill>
            <a:ln w="12700" cap="flat" cmpd="sng" algn="ctr">
              <a:solidFill>
                <a:srgbClr val="000099"/>
              </a:solidFill>
              <a:prstDash val="sysDash"/>
            </a:ln>
            <a:effectLst/>
          </p:spPr>
          <p:txBody>
            <a:bodyPr anchor="ctr"/>
            <a:lstStyle/>
            <a:p>
              <a:pPr algn="ctr" fontAlgn="base">
                <a:lnSpc>
                  <a:spcPts val="2000"/>
                </a:lnSpc>
                <a:spcBef>
                  <a:spcPct val="0"/>
                </a:spcBef>
                <a:spcAft>
                  <a:spcPct val="0"/>
                </a:spcAft>
              </a:pPr>
              <a:r>
                <a:rPr lang="en-US" altLang="ja-JP" sz="1200" dirty="0">
                  <a:solidFill>
                    <a:schemeClr val="bg1"/>
                  </a:solidFill>
                  <a:latin typeface="Arial"/>
                  <a:cs typeface="Arial"/>
                </a:rPr>
                <a:t>MCS</a:t>
              </a:r>
              <a:endParaRPr lang="ja-JP" altLang="en-US" sz="1200" dirty="0">
                <a:solidFill>
                  <a:schemeClr val="bg1"/>
                </a:solidFill>
                <a:latin typeface="Arial"/>
                <a:cs typeface="Arial"/>
              </a:endParaRPr>
            </a:p>
          </p:txBody>
        </p:sp>
        <p:sp>
          <p:nvSpPr>
            <p:cNvPr id="193" name="正方形/長方形 4"/>
            <p:cNvSpPr/>
            <p:nvPr/>
          </p:nvSpPr>
          <p:spPr>
            <a:xfrm>
              <a:off x="4646373" y="4989576"/>
              <a:ext cx="956703" cy="378954"/>
            </a:xfrm>
            <a:prstGeom prst="rect">
              <a:avLst/>
            </a:prstGeom>
            <a:solidFill>
              <a:schemeClr val="tx2"/>
            </a:solidFill>
            <a:ln w="12700" cap="flat" cmpd="sng" algn="ctr">
              <a:solidFill>
                <a:srgbClr val="000099"/>
              </a:solidFill>
              <a:prstDash val="sysDash"/>
            </a:ln>
            <a:effectLst/>
          </p:spPr>
          <p:txBody>
            <a:bodyPr anchor="ctr"/>
            <a:lstStyle/>
            <a:p>
              <a:pPr algn="ctr" fontAlgn="base">
                <a:lnSpc>
                  <a:spcPts val="2000"/>
                </a:lnSpc>
                <a:spcBef>
                  <a:spcPct val="0"/>
                </a:spcBef>
                <a:spcAft>
                  <a:spcPct val="0"/>
                </a:spcAft>
              </a:pPr>
              <a:r>
                <a:rPr lang="en-US" altLang="ja-JP" sz="1200" dirty="0">
                  <a:solidFill>
                    <a:schemeClr val="bg1"/>
                  </a:solidFill>
                  <a:latin typeface="Arial"/>
                  <a:cs typeface="Arial"/>
                </a:rPr>
                <a:t>SMT</a:t>
              </a:r>
              <a:endParaRPr lang="ja-JP" altLang="en-US" sz="1200" dirty="0">
                <a:solidFill>
                  <a:schemeClr val="bg1"/>
                </a:solidFill>
                <a:latin typeface="Arial"/>
                <a:cs typeface="Arial"/>
              </a:endParaRPr>
            </a:p>
          </p:txBody>
        </p:sp>
        <p:sp>
          <p:nvSpPr>
            <p:cNvPr id="194" name="正方形/長方形 4"/>
            <p:cNvSpPr/>
            <p:nvPr/>
          </p:nvSpPr>
          <p:spPr>
            <a:xfrm>
              <a:off x="4646373" y="5450096"/>
              <a:ext cx="956703" cy="378954"/>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DIP</a:t>
              </a:r>
              <a:endParaRPr lang="ja-JP" altLang="en-US" sz="1200" dirty="0">
                <a:solidFill>
                  <a:srgbClr val="FFFFFF"/>
                </a:solidFill>
                <a:latin typeface="Arial"/>
                <a:cs typeface="Arial"/>
              </a:endParaRPr>
            </a:p>
          </p:txBody>
        </p:sp>
        <p:sp>
          <p:nvSpPr>
            <p:cNvPr id="195" name="正方形/長方形 4"/>
            <p:cNvSpPr/>
            <p:nvPr/>
          </p:nvSpPr>
          <p:spPr>
            <a:xfrm>
              <a:off x="4639400" y="5908179"/>
              <a:ext cx="956703" cy="378954"/>
            </a:xfrm>
            <a:prstGeom prst="rect">
              <a:avLst/>
            </a:prstGeom>
            <a:solidFill>
              <a:schemeClr val="tx2"/>
            </a:solidFill>
            <a:ln w="12700" cap="flat" cmpd="sng" algn="ctr">
              <a:solidFill>
                <a:srgbClr val="000099"/>
              </a:solidFill>
              <a:prstDash val="sysDash"/>
            </a:ln>
            <a:effectLst/>
          </p:spPr>
          <p:txBody>
            <a:bodyPr anchor="ctr"/>
            <a:lstStyle/>
            <a:p>
              <a:pPr algn="ctr" fontAlgn="base">
                <a:lnSpc>
                  <a:spcPts val="2000"/>
                </a:lnSpc>
                <a:spcBef>
                  <a:spcPct val="0"/>
                </a:spcBef>
                <a:spcAft>
                  <a:spcPct val="0"/>
                </a:spcAft>
              </a:pPr>
              <a:r>
                <a:rPr lang="en-US" altLang="ja-JP" sz="1200" dirty="0">
                  <a:solidFill>
                    <a:schemeClr val="bg1"/>
                  </a:solidFill>
                  <a:latin typeface="Arial"/>
                  <a:cs typeface="Arial"/>
                </a:rPr>
                <a:t>PMG</a:t>
              </a:r>
              <a:endParaRPr lang="ja-JP" altLang="en-US" sz="1200" dirty="0">
                <a:solidFill>
                  <a:schemeClr val="bg1"/>
                </a:solidFill>
                <a:latin typeface="Arial"/>
                <a:cs typeface="Arial"/>
              </a:endParaRPr>
            </a:p>
          </p:txBody>
        </p:sp>
        <p:sp>
          <p:nvSpPr>
            <p:cNvPr id="196" name="上下矢印 15"/>
            <p:cNvSpPr>
              <a:spLocks noChangeArrowheads="1"/>
            </p:cNvSpPr>
            <p:nvPr/>
          </p:nvSpPr>
          <p:spPr bwMode="auto">
            <a:xfrm rot="5400000">
              <a:off x="2039888" y="4963287"/>
              <a:ext cx="233032" cy="353955"/>
            </a:xfrm>
            <a:prstGeom prst="upDownArrow">
              <a:avLst>
                <a:gd name="adj1" fmla="val 53972"/>
                <a:gd name="adj2" fmla="val 30616"/>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SG" sz="1200" kern="0">
                <a:solidFill>
                  <a:srgbClr val="FF0000"/>
                </a:solidFill>
                <a:latin typeface="Arial" pitchFamily="34" charset="0"/>
                <a:ea typeface="HGP創英角ｺﾞｼｯｸUB" pitchFamily="50" charset="-128"/>
                <a:cs typeface="Arial" pitchFamily="34" charset="0"/>
              </a:endParaRPr>
            </a:p>
          </p:txBody>
        </p:sp>
        <p:sp>
          <p:nvSpPr>
            <p:cNvPr id="200" name="上下矢印 15"/>
            <p:cNvSpPr>
              <a:spLocks noChangeArrowheads="1"/>
            </p:cNvSpPr>
            <p:nvPr/>
          </p:nvSpPr>
          <p:spPr bwMode="auto">
            <a:xfrm rot="5400000">
              <a:off x="4072560" y="4963287"/>
              <a:ext cx="233032" cy="353955"/>
            </a:xfrm>
            <a:prstGeom prst="upDownArrow">
              <a:avLst>
                <a:gd name="adj1" fmla="val 53972"/>
                <a:gd name="adj2" fmla="val 30616"/>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SG" sz="1200" kern="0">
                <a:solidFill>
                  <a:srgbClr val="FF0000"/>
                </a:solidFill>
                <a:latin typeface="Arial" pitchFamily="34" charset="0"/>
                <a:ea typeface="HGP創英角ｺﾞｼｯｸUB" pitchFamily="50" charset="-128"/>
                <a:cs typeface="Arial" pitchFamily="34" charset="0"/>
              </a:endParaRPr>
            </a:p>
          </p:txBody>
        </p:sp>
        <p:sp>
          <p:nvSpPr>
            <p:cNvPr id="201" name="上下矢印 15"/>
            <p:cNvSpPr>
              <a:spLocks noChangeArrowheads="1"/>
            </p:cNvSpPr>
            <p:nvPr/>
          </p:nvSpPr>
          <p:spPr bwMode="auto">
            <a:xfrm rot="5400000">
              <a:off x="5907972" y="4963287"/>
              <a:ext cx="233032" cy="353955"/>
            </a:xfrm>
            <a:prstGeom prst="upDownArrow">
              <a:avLst>
                <a:gd name="adj1" fmla="val 53972"/>
                <a:gd name="adj2" fmla="val 30616"/>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SG" sz="1200" kern="0">
                <a:solidFill>
                  <a:srgbClr val="FF0000"/>
                </a:solidFill>
                <a:latin typeface="Arial" pitchFamily="34" charset="0"/>
                <a:ea typeface="HGP創英角ｺﾞｼｯｸUB" pitchFamily="50" charset="-128"/>
                <a:cs typeface="Arial" pitchFamily="34" charset="0"/>
              </a:endParaRPr>
            </a:p>
          </p:txBody>
        </p:sp>
        <p:sp>
          <p:nvSpPr>
            <p:cNvPr id="202" name="上下矢印 15"/>
            <p:cNvSpPr>
              <a:spLocks noChangeArrowheads="1"/>
            </p:cNvSpPr>
            <p:nvPr/>
          </p:nvSpPr>
          <p:spPr bwMode="auto">
            <a:xfrm rot="5400000">
              <a:off x="7677832" y="4963287"/>
              <a:ext cx="233032" cy="353955"/>
            </a:xfrm>
            <a:prstGeom prst="upDownArrow">
              <a:avLst>
                <a:gd name="adj1" fmla="val 53972"/>
                <a:gd name="adj2" fmla="val 30616"/>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SG" sz="1200" kern="0">
                <a:solidFill>
                  <a:srgbClr val="FF0000"/>
                </a:solidFill>
                <a:latin typeface="Arial" pitchFamily="34" charset="0"/>
                <a:ea typeface="HGP創英角ｺﾞｼｯｸUB" pitchFamily="50" charset="-128"/>
                <a:cs typeface="Arial" pitchFamily="34" charset="0"/>
              </a:endParaRPr>
            </a:p>
          </p:txBody>
        </p:sp>
      </p:grpSp>
      <p:grpSp>
        <p:nvGrpSpPr>
          <p:cNvPr id="3" name="Group 2"/>
          <p:cNvGrpSpPr/>
          <p:nvPr/>
        </p:nvGrpSpPr>
        <p:grpSpPr>
          <a:xfrm>
            <a:off x="1288939" y="1987840"/>
            <a:ext cx="7603393" cy="1951622"/>
            <a:chOff x="383000" y="1607434"/>
            <a:chExt cx="9315001" cy="2047932"/>
          </a:xfrm>
        </p:grpSpPr>
        <p:sp>
          <p:nvSpPr>
            <p:cNvPr id="46" name="フローチャート : 磁気ディスク 50"/>
            <p:cNvSpPr/>
            <p:nvPr/>
          </p:nvSpPr>
          <p:spPr>
            <a:xfrm>
              <a:off x="2469784" y="1913014"/>
              <a:ext cx="1116662" cy="542644"/>
            </a:xfrm>
            <a:prstGeom prst="flowChartMagneticDisk">
              <a:avLst/>
            </a:prstGeom>
            <a:ln/>
          </p:spPr>
          <p:style>
            <a:lnRef idx="2">
              <a:schemeClr val="accent3">
                <a:shade val="50000"/>
              </a:schemeClr>
            </a:lnRef>
            <a:fillRef idx="1">
              <a:schemeClr val="accent3"/>
            </a:fillRef>
            <a:effectRef idx="0">
              <a:schemeClr val="accent3"/>
            </a:effectRef>
            <a:fontRef idx="minor">
              <a:schemeClr val="lt1"/>
            </a:fontRef>
          </p:style>
          <p:txBody>
            <a:bodyPr lIns="36000" rIns="36000" rtlCol="0" anchor="ctr"/>
            <a:lstStyle/>
            <a:p>
              <a:pPr algn="ctr" fontAlgn="base">
                <a:spcBef>
                  <a:spcPct val="0"/>
                </a:spcBef>
                <a:spcAft>
                  <a:spcPct val="0"/>
                </a:spcAft>
              </a:pPr>
              <a:r>
                <a:rPr lang="en-US" altLang="ja-JP" sz="1400" b="1" kern="0" dirty="0">
                  <a:solidFill>
                    <a:prstClr val="white"/>
                  </a:solidFill>
                  <a:latin typeface="Arial" pitchFamily="34" charset="0"/>
                  <a:ea typeface="Meiryo UI" panose="020B0604030504040204" pitchFamily="50" charset="-128"/>
                  <a:cs typeface="Arial" pitchFamily="34" charset="0"/>
                </a:rPr>
                <a:t>HULFT</a:t>
              </a:r>
              <a:endParaRPr lang="ja-JP" altLang="en-US" sz="1400" b="1" kern="0" dirty="0">
                <a:solidFill>
                  <a:prstClr val="white"/>
                </a:solidFill>
                <a:latin typeface="Arial" pitchFamily="34" charset="0"/>
                <a:ea typeface="Meiryo UI" panose="020B0604030504040204" pitchFamily="50" charset="-128"/>
                <a:cs typeface="Arial" pitchFamily="34" charset="0"/>
              </a:endParaRPr>
            </a:p>
          </p:txBody>
        </p:sp>
        <p:sp>
          <p:nvSpPr>
            <p:cNvPr id="159" name="フローチャート : 磁気ディスク 40"/>
            <p:cNvSpPr>
              <a:spLocks noChangeArrowheads="1"/>
            </p:cNvSpPr>
            <p:nvPr/>
          </p:nvSpPr>
          <p:spPr bwMode="auto">
            <a:xfrm>
              <a:off x="562000" y="1918285"/>
              <a:ext cx="1199153" cy="521868"/>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r>
                <a:rPr lang="en-US" sz="1400" b="1" kern="0" dirty="0">
                  <a:solidFill>
                    <a:prstClr val="white"/>
                  </a:solidFill>
                  <a:latin typeface="Arial" pitchFamily="34" charset="0"/>
                  <a:ea typeface="Meiryo UI" panose="020B0604030504040204" pitchFamily="50" charset="-128"/>
                  <a:cs typeface="Arial" pitchFamily="34" charset="0"/>
                </a:rPr>
                <a:t>SAP</a:t>
              </a:r>
              <a:endParaRPr lang="en-SG" sz="1400" b="1" kern="0" dirty="0">
                <a:solidFill>
                  <a:prstClr val="white"/>
                </a:solidFill>
                <a:latin typeface="Arial" pitchFamily="34" charset="0"/>
                <a:ea typeface="Meiryo UI" panose="020B0604030504040204" pitchFamily="50" charset="-128"/>
                <a:cs typeface="Arial" pitchFamily="34" charset="0"/>
              </a:endParaRPr>
            </a:p>
          </p:txBody>
        </p:sp>
        <p:sp>
          <p:nvSpPr>
            <p:cNvPr id="169" name="Down Arrow 168"/>
            <p:cNvSpPr/>
            <p:nvPr/>
          </p:nvSpPr>
          <p:spPr bwMode="auto">
            <a:xfrm rot="16200000">
              <a:off x="4054959" y="2184287"/>
              <a:ext cx="236784" cy="476494"/>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US" kern="0">
                <a:solidFill>
                  <a:srgbClr val="FF0000"/>
                </a:solidFill>
                <a:latin typeface="Arial" pitchFamily="34" charset="0"/>
                <a:ea typeface="HGP創英角ｺﾞｼｯｸUB" pitchFamily="50" charset="-128"/>
                <a:cs typeface="Arial" pitchFamily="34" charset="0"/>
              </a:endParaRPr>
            </a:p>
          </p:txBody>
        </p:sp>
        <p:grpSp>
          <p:nvGrpSpPr>
            <p:cNvPr id="171" name="グループ化 55"/>
            <p:cNvGrpSpPr>
              <a:grpSpLocks/>
            </p:cNvGrpSpPr>
            <p:nvPr/>
          </p:nvGrpSpPr>
          <p:grpSpPr bwMode="auto">
            <a:xfrm>
              <a:off x="4621218" y="2016688"/>
              <a:ext cx="1250515" cy="801528"/>
              <a:chOff x="1092876" y="1546802"/>
              <a:chExt cx="1123820" cy="946094"/>
            </a:xfrm>
          </p:grpSpPr>
          <p:sp>
            <p:nvSpPr>
              <p:cNvPr id="172" name="正方形/長方形 56"/>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spcBef>
                    <a:spcPct val="50000"/>
                  </a:spcBef>
                  <a:buFont typeface="Wingdings" panose="05000000000000000000" pitchFamily="2" charset="2"/>
                  <a:buChar char="Ø"/>
                  <a:defRPr/>
                </a:pPr>
                <a:endParaRPr kumimoji="1" lang="ja-JP" altLang="en-US" sz="1400" dirty="0"/>
              </a:p>
            </p:txBody>
          </p:sp>
          <p:sp>
            <p:nvSpPr>
              <p:cNvPr id="173" name="正方形/長方形 57"/>
              <p:cNvSpPr/>
              <p:nvPr/>
            </p:nvSpPr>
            <p:spPr>
              <a:xfrm>
                <a:off x="1193142" y="1614821"/>
                <a:ext cx="914932"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spcBef>
                    <a:spcPct val="50000"/>
                  </a:spcBef>
                  <a:defRPr/>
                </a:pPr>
                <a:r>
                  <a:rPr kumimoji="1" lang="en-US" altLang="ja-JP" sz="1200" dirty="0">
                    <a:latin typeface="Arial" panose="020B0604020202020204" pitchFamily="34" charset="0"/>
                    <a:cs typeface="Arial" panose="020B0604020202020204" pitchFamily="34" charset="0"/>
                  </a:rPr>
                  <a:t>Weight Check</a:t>
                </a:r>
                <a:endParaRPr kumimoji="1" lang="ja-JP" altLang="en-US" sz="1200" dirty="0">
                  <a:latin typeface="Arial" panose="020B0604020202020204" pitchFamily="34" charset="0"/>
                  <a:cs typeface="Arial" panose="020B0604020202020204" pitchFamily="34" charset="0"/>
                </a:endParaRPr>
              </a:p>
            </p:txBody>
          </p:sp>
          <p:sp>
            <p:nvSpPr>
              <p:cNvPr id="174" name="正方形/長方形 58"/>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spcBef>
                    <a:spcPct val="50000"/>
                  </a:spcBef>
                  <a:buFont typeface="Wingdings" panose="05000000000000000000" pitchFamily="2" charset="2"/>
                  <a:buChar char="Ø"/>
                  <a:defRPr/>
                </a:pPr>
                <a:endParaRPr kumimoji="1" lang="ja-JP" altLang="en-US" sz="1400" dirty="0"/>
              </a:p>
            </p:txBody>
          </p:sp>
          <p:sp>
            <p:nvSpPr>
              <p:cNvPr id="175" name="正方形/長方形 59"/>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spcBef>
                    <a:spcPct val="50000"/>
                  </a:spcBef>
                  <a:buFont typeface="Wingdings" panose="05000000000000000000" pitchFamily="2" charset="2"/>
                  <a:buChar char="Ø"/>
                  <a:defRPr/>
                </a:pPr>
                <a:endParaRPr kumimoji="1" lang="ja-JP" altLang="en-US" sz="1400" dirty="0"/>
              </a:p>
            </p:txBody>
          </p:sp>
        </p:grpSp>
        <p:pic>
          <p:nvPicPr>
            <p:cNvPr id="177" name="Picture 176"/>
            <p:cNvPicPr>
              <a:picLocks noChangeAspect="1"/>
            </p:cNvPicPr>
            <p:nvPr/>
          </p:nvPicPr>
          <p:blipFill rotWithShape="1">
            <a:blip r:embed="rId3" cstate="print">
              <a:extLst>
                <a:ext uri="{28A0092B-C50C-407E-A947-70E740481C1C}">
                  <a14:useLocalDpi xmlns:a14="http://schemas.microsoft.com/office/drawing/2010/main" val="0"/>
                </a:ext>
              </a:extLst>
            </a:blip>
            <a:srcRect l="23000" t="2000" r="20000"/>
            <a:stretch/>
          </p:blipFill>
          <p:spPr>
            <a:xfrm>
              <a:off x="6046943" y="2054991"/>
              <a:ext cx="518981" cy="784479"/>
            </a:xfrm>
            <a:prstGeom prst="rect">
              <a:avLst/>
            </a:prstGeom>
          </p:spPr>
        </p:pic>
        <p:grpSp>
          <p:nvGrpSpPr>
            <p:cNvPr id="178" name="Group 177"/>
            <p:cNvGrpSpPr/>
            <p:nvPr/>
          </p:nvGrpSpPr>
          <p:grpSpPr>
            <a:xfrm>
              <a:off x="6607272" y="2102693"/>
              <a:ext cx="1061632" cy="747204"/>
              <a:chOff x="5320235" y="2945712"/>
              <a:chExt cx="3784859" cy="2599378"/>
            </a:xfrm>
          </p:grpSpPr>
          <p:pic>
            <p:nvPicPr>
              <p:cNvPr id="179" name="Picture 1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0235" y="2945712"/>
                <a:ext cx="3784859" cy="2599378"/>
              </a:xfrm>
              <a:prstGeom prst="rect">
                <a:avLst/>
              </a:prstGeom>
            </p:spPr>
          </p:pic>
          <p:pic>
            <p:nvPicPr>
              <p:cNvPr id="180"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44181" y="3235745"/>
                <a:ext cx="2946792" cy="1799285"/>
              </a:xfrm>
              <a:prstGeom prst="rect">
                <a:avLst/>
              </a:prstGeom>
            </p:spPr>
          </p:pic>
          <p:sp>
            <p:nvSpPr>
              <p:cNvPr id="181" name="Rectangle 6"/>
              <p:cNvSpPr>
                <a:spLocks noChangeArrowheads="1"/>
              </p:cNvSpPr>
              <p:nvPr/>
            </p:nvSpPr>
            <p:spPr bwMode="auto">
              <a:xfrm>
                <a:off x="5736160" y="4871428"/>
                <a:ext cx="1110616" cy="333983"/>
              </a:xfrm>
              <a:prstGeom prst="rect">
                <a:avLst/>
              </a:prstGeom>
              <a:solidFill>
                <a:srgbClr val="F4B0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endParaRPr>
              </a:p>
            </p:txBody>
          </p:sp>
          <p:sp>
            <p:nvSpPr>
              <p:cNvPr id="182" name="Rectangle 10"/>
              <p:cNvSpPr>
                <a:spLocks noChangeArrowheads="1"/>
              </p:cNvSpPr>
              <p:nvPr/>
            </p:nvSpPr>
            <p:spPr bwMode="auto">
              <a:xfrm>
                <a:off x="6823180" y="4871428"/>
                <a:ext cx="934482" cy="333983"/>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endParaRPr>
              </a:p>
            </p:txBody>
          </p:sp>
          <p:sp>
            <p:nvSpPr>
              <p:cNvPr id="183" name="Rectangle 14"/>
              <p:cNvSpPr>
                <a:spLocks noChangeArrowheads="1"/>
              </p:cNvSpPr>
              <p:nvPr/>
            </p:nvSpPr>
            <p:spPr bwMode="auto">
              <a:xfrm>
                <a:off x="7743387" y="4871428"/>
                <a:ext cx="933483" cy="335467"/>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endParaRPr>
              </a:p>
            </p:txBody>
          </p:sp>
          <p:sp>
            <p:nvSpPr>
              <p:cNvPr id="184" name="Rectangle 25"/>
              <p:cNvSpPr>
                <a:spLocks noChangeArrowheads="1"/>
              </p:cNvSpPr>
              <p:nvPr/>
            </p:nvSpPr>
            <p:spPr bwMode="auto">
              <a:xfrm>
                <a:off x="5779702" y="4773890"/>
                <a:ext cx="994202" cy="44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ja-JP" sz="800" kern="0" dirty="0">
                    <a:solidFill>
                      <a:srgbClr val="000000"/>
                    </a:solidFill>
                    <a:latin typeface="Calibri" panose="020F0502020204030204" pitchFamily="34" charset="0"/>
                  </a:rPr>
                  <a:t>Date</a:t>
                </a:r>
                <a:endParaRPr lang="en-US" altLang="en-US" sz="1000" kern="0" dirty="0">
                  <a:solidFill>
                    <a:prstClr val="black"/>
                  </a:solidFill>
                </a:endParaRPr>
              </a:p>
            </p:txBody>
          </p:sp>
          <p:sp>
            <p:nvSpPr>
              <p:cNvPr id="185" name="Rectangle 20"/>
              <p:cNvSpPr>
                <a:spLocks noChangeArrowheads="1"/>
              </p:cNvSpPr>
              <p:nvPr/>
            </p:nvSpPr>
            <p:spPr bwMode="auto">
              <a:xfrm>
                <a:off x="6869932" y="4773890"/>
                <a:ext cx="938187" cy="44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800" kern="0" dirty="0">
                    <a:solidFill>
                      <a:srgbClr val="000000"/>
                    </a:solidFill>
                    <a:latin typeface="Calibri" panose="020F0502020204030204" pitchFamily="34" charset="0"/>
                  </a:rPr>
                  <a:t>Plant</a:t>
                </a:r>
                <a:endParaRPr lang="en-US" altLang="en-US" sz="1000" kern="0" dirty="0">
                  <a:solidFill>
                    <a:prstClr val="black"/>
                  </a:solidFill>
                </a:endParaRPr>
              </a:p>
            </p:txBody>
          </p:sp>
          <p:sp>
            <p:nvSpPr>
              <p:cNvPr id="186" name="Rectangle 21"/>
              <p:cNvSpPr>
                <a:spLocks noChangeArrowheads="1"/>
              </p:cNvSpPr>
              <p:nvPr/>
            </p:nvSpPr>
            <p:spPr bwMode="auto">
              <a:xfrm>
                <a:off x="7901889" y="4773890"/>
                <a:ext cx="725699" cy="44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800" kern="0" dirty="0">
                    <a:solidFill>
                      <a:srgbClr val="000000"/>
                    </a:solidFill>
                    <a:latin typeface="Calibri" panose="020F0502020204030204" pitchFamily="34" charset="0"/>
                  </a:rPr>
                  <a:t>Cat</a:t>
                </a:r>
                <a:endParaRPr lang="en-US" altLang="en-US" sz="1000" kern="0" dirty="0">
                  <a:solidFill>
                    <a:prstClr val="black"/>
                  </a:solidFill>
                </a:endParaRPr>
              </a:p>
            </p:txBody>
          </p:sp>
        </p:grpSp>
        <p:grpSp>
          <p:nvGrpSpPr>
            <p:cNvPr id="2" name="Group 1"/>
            <p:cNvGrpSpPr/>
            <p:nvPr/>
          </p:nvGrpSpPr>
          <p:grpSpPr>
            <a:xfrm>
              <a:off x="7857466" y="1715350"/>
              <a:ext cx="1752891" cy="1844594"/>
              <a:chOff x="6670827" y="3703364"/>
              <a:chExt cx="2473173" cy="2340014"/>
            </a:xfrm>
          </p:grpSpPr>
          <p:sp>
            <p:nvSpPr>
              <p:cNvPr id="86" name="角丸四角形 3"/>
              <p:cNvSpPr/>
              <p:nvPr/>
            </p:nvSpPr>
            <p:spPr bwMode="auto">
              <a:xfrm>
                <a:off x="6670827" y="3703364"/>
                <a:ext cx="2473173" cy="2340014"/>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a:extLst/>
            </p:spPr>
            <p:txBody>
              <a:bodyPr/>
              <a:lstStyle/>
              <a:p>
                <a:pPr algn="ctr">
                  <a:defRPr/>
                </a:pPr>
                <a:endParaRPr lang="en-SG" sz="1200" dirty="0">
                  <a:solidFill>
                    <a:srgbClr val="0000FF"/>
                  </a:solidFill>
                  <a:latin typeface="Arial" pitchFamily="34" charset="0"/>
                  <a:ea typeface="ＭＳ Ｐゴシック" pitchFamily="50" charset="-128"/>
                  <a:cs typeface="Arial" pitchFamily="34" charset="0"/>
                </a:endParaRPr>
              </a:p>
            </p:txBody>
          </p:sp>
          <p:sp>
            <p:nvSpPr>
              <p:cNvPr id="90" name="正方形/長方形 1"/>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latin typeface="Arial" pitchFamily="34" charset="0"/>
                    <a:cs typeface="Arial" pitchFamily="34" charset="0"/>
                  </a:rPr>
                  <a:t>ECN change</a:t>
                </a:r>
              </a:p>
              <a:p>
                <a:pPr algn="ctr"/>
                <a:r>
                  <a:rPr lang="en-US" sz="1200" dirty="0">
                    <a:solidFill>
                      <a:srgbClr val="FFFF00"/>
                    </a:solidFill>
                    <a:latin typeface="Arial" pitchFamily="34" charset="0"/>
                    <a:cs typeface="Arial" pitchFamily="34" charset="0"/>
                  </a:rPr>
                  <a:t>Part A -&gt; B</a:t>
                </a:r>
                <a:endParaRPr lang="en-SG" sz="1200" dirty="0">
                  <a:solidFill>
                    <a:srgbClr val="FFFF00"/>
                  </a:solidFill>
                  <a:latin typeface="Arial" pitchFamily="34" charset="0"/>
                  <a:cs typeface="Arial" pitchFamily="34" charset="0"/>
                </a:endParaRPr>
              </a:p>
            </p:txBody>
          </p:sp>
          <p:sp>
            <p:nvSpPr>
              <p:cNvPr id="91" name="テキスト ボックス 4"/>
              <p:cNvSpPr txBox="1"/>
              <p:nvPr/>
            </p:nvSpPr>
            <p:spPr>
              <a:xfrm>
                <a:off x="6819062" y="4426347"/>
                <a:ext cx="1444154" cy="368736"/>
              </a:xfrm>
              <a:prstGeom prst="rect">
                <a:avLst/>
              </a:prstGeom>
              <a:noFill/>
            </p:spPr>
            <p:txBody>
              <a:bodyPr wrap="none" rtlCol="0">
                <a:spAutoFit/>
              </a:bodyPr>
              <a:lstStyle/>
              <a:p>
                <a:r>
                  <a:rPr kumimoji="1" lang="en-US" altLang="ja-JP" sz="1200" dirty="0">
                    <a:solidFill>
                      <a:srgbClr val="0000FF"/>
                    </a:solidFill>
                    <a:latin typeface="Arial" pitchFamily="34" charset="0"/>
                    <a:cs typeface="Arial" pitchFamily="34" charset="0"/>
                  </a:rPr>
                  <a:t>Part No  :</a:t>
                </a:r>
                <a:endParaRPr kumimoji="1" lang="ja-JP" altLang="en-US" sz="1200" dirty="0">
                  <a:solidFill>
                    <a:srgbClr val="0000FF"/>
                  </a:solidFill>
                  <a:latin typeface="Arial" pitchFamily="34" charset="0"/>
                  <a:cs typeface="Arial" pitchFamily="34" charset="0"/>
                </a:endParaRPr>
              </a:p>
            </p:txBody>
          </p:sp>
          <p:sp>
            <p:nvSpPr>
              <p:cNvPr id="92" name="テキスト ボックス 17"/>
              <p:cNvSpPr txBox="1"/>
              <p:nvPr/>
            </p:nvSpPr>
            <p:spPr>
              <a:xfrm>
                <a:off x="7905834" y="4405988"/>
                <a:ext cx="556716" cy="368736"/>
              </a:xfrm>
              <a:prstGeom prst="rect">
                <a:avLst/>
              </a:prstGeom>
              <a:noFill/>
            </p:spPr>
            <p:txBody>
              <a:bodyPr wrap="none" rtlCol="0">
                <a:spAutoFit/>
              </a:bodyPr>
              <a:lstStyle/>
              <a:p>
                <a:r>
                  <a:rPr kumimoji="1" lang="en-US" altLang="ja-JP" sz="1200" dirty="0">
                    <a:solidFill>
                      <a:srgbClr val="FF0000"/>
                    </a:solidFill>
                    <a:latin typeface="Arial" panose="020B0604020202020204" pitchFamily="34" charset="0"/>
                    <a:cs typeface="Arial" panose="020B0604020202020204" pitchFamily="34" charset="0"/>
                  </a:rPr>
                  <a:t> A</a:t>
                </a:r>
                <a:endParaRPr kumimoji="1" lang="ja-JP" altLang="en-US" sz="1200" dirty="0">
                  <a:solidFill>
                    <a:srgbClr val="FF0000"/>
                  </a:solidFill>
                  <a:latin typeface="Arial" panose="020B0604020202020204" pitchFamily="34" charset="0"/>
                  <a:cs typeface="Arial" panose="020B0604020202020204" pitchFamily="34" charset="0"/>
                </a:endParaRPr>
              </a:p>
            </p:txBody>
          </p:sp>
          <p:sp>
            <p:nvSpPr>
              <p:cNvPr id="93" name="テキスト ボックス 4"/>
              <p:cNvSpPr txBox="1"/>
              <p:nvPr/>
            </p:nvSpPr>
            <p:spPr>
              <a:xfrm>
                <a:off x="6819062" y="4816520"/>
                <a:ext cx="1471863" cy="368736"/>
              </a:xfrm>
              <a:prstGeom prst="rect">
                <a:avLst/>
              </a:prstGeom>
              <a:noFill/>
            </p:spPr>
            <p:txBody>
              <a:bodyPr wrap="none" rtlCol="0">
                <a:spAutoFit/>
              </a:bodyPr>
              <a:lstStyle/>
              <a:p>
                <a:r>
                  <a:rPr kumimoji="1" lang="en-US" altLang="ja-JP" sz="1200" dirty="0">
                    <a:solidFill>
                      <a:srgbClr val="0000FF"/>
                    </a:solidFill>
                    <a:latin typeface="Arial" pitchFamily="34" charset="0"/>
                    <a:cs typeface="Arial" pitchFamily="34" charset="0"/>
                  </a:rPr>
                  <a:t>Part card:</a:t>
                </a:r>
                <a:endParaRPr kumimoji="1" lang="ja-JP" altLang="en-US" sz="1200" dirty="0">
                  <a:solidFill>
                    <a:srgbClr val="0000FF"/>
                  </a:solidFill>
                  <a:latin typeface="Arial" pitchFamily="34" charset="0"/>
                  <a:cs typeface="Arial" pitchFamily="34" charset="0"/>
                </a:endParaRPr>
              </a:p>
            </p:txBody>
          </p:sp>
          <p:sp>
            <p:nvSpPr>
              <p:cNvPr id="94" name="テキスト ボックス 4"/>
              <p:cNvSpPr txBox="1"/>
              <p:nvPr/>
            </p:nvSpPr>
            <p:spPr>
              <a:xfrm>
                <a:off x="6852731" y="5202056"/>
                <a:ext cx="928006" cy="368736"/>
              </a:xfrm>
              <a:prstGeom prst="rect">
                <a:avLst/>
              </a:prstGeom>
              <a:noFill/>
            </p:spPr>
            <p:txBody>
              <a:bodyPr wrap="none" rtlCol="0">
                <a:spAutoFit/>
              </a:bodyPr>
              <a:lstStyle/>
              <a:p>
                <a:r>
                  <a:rPr kumimoji="1" lang="en-US" altLang="ja-JP" sz="1200" dirty="0">
                    <a:solidFill>
                      <a:srgbClr val="0000FF"/>
                    </a:solidFill>
                    <a:latin typeface="Arial" pitchFamily="34" charset="0"/>
                    <a:cs typeface="Arial" pitchFamily="34" charset="0"/>
                  </a:rPr>
                  <a:t>QTY:</a:t>
                </a:r>
                <a:endParaRPr kumimoji="1" lang="ja-JP" altLang="en-US" sz="1200" dirty="0">
                  <a:solidFill>
                    <a:srgbClr val="0000FF"/>
                  </a:solidFill>
                  <a:latin typeface="Arial" pitchFamily="34" charset="0"/>
                  <a:cs typeface="Arial" pitchFamily="34" charset="0"/>
                </a:endParaRPr>
              </a:p>
            </p:txBody>
          </p:sp>
          <p:sp>
            <p:nvSpPr>
              <p:cNvPr id="95" name="テキスト ボックス 17"/>
              <p:cNvSpPr txBox="1"/>
              <p:nvPr/>
            </p:nvSpPr>
            <p:spPr>
              <a:xfrm>
                <a:off x="7923338" y="4823358"/>
                <a:ext cx="929452" cy="368736"/>
              </a:xfrm>
              <a:prstGeom prst="rect">
                <a:avLst/>
              </a:prstGeom>
              <a:noFill/>
            </p:spPr>
            <p:txBody>
              <a:bodyPr wrap="square" rtlCol="0">
                <a:spAutoFit/>
              </a:bodyPr>
              <a:lstStyle/>
              <a:p>
                <a:r>
                  <a:rPr kumimoji="1" lang="en-US" altLang="ja-JP" sz="1200" dirty="0">
                    <a:solidFill>
                      <a:srgbClr val="FF0000"/>
                    </a:solidFill>
                    <a:latin typeface="Arial" panose="020B0604020202020204" pitchFamily="34" charset="0"/>
                    <a:cs typeface="Arial" panose="020B0604020202020204" pitchFamily="34" charset="0"/>
                  </a:rPr>
                  <a:t> </a:t>
                </a:r>
                <a:r>
                  <a:rPr kumimoji="1" lang="en-US" altLang="ja-JP" sz="1200" dirty="0">
                    <a:solidFill>
                      <a:srgbClr val="0000FF"/>
                    </a:solidFill>
                    <a:latin typeface="Arial" panose="020B0604020202020204" pitchFamily="34" charset="0"/>
                    <a:cs typeface="Arial" panose="020B0604020202020204" pitchFamily="34" charset="0"/>
                  </a:rPr>
                  <a:t>A</a:t>
                </a:r>
                <a:endParaRPr kumimoji="1" lang="ja-JP" altLang="en-US" sz="1200" dirty="0">
                  <a:solidFill>
                    <a:srgbClr val="0000FF"/>
                  </a:solidFill>
                  <a:latin typeface="Arial" panose="020B0604020202020204" pitchFamily="34" charset="0"/>
                  <a:cs typeface="Arial" panose="020B0604020202020204" pitchFamily="34" charset="0"/>
                </a:endParaRPr>
              </a:p>
            </p:txBody>
          </p:sp>
          <p:sp>
            <p:nvSpPr>
              <p:cNvPr id="96" name="テキスト ボックス 17"/>
              <p:cNvSpPr txBox="1"/>
              <p:nvPr/>
            </p:nvSpPr>
            <p:spPr>
              <a:xfrm>
                <a:off x="7764928" y="5451805"/>
                <a:ext cx="929452" cy="368736"/>
              </a:xfrm>
              <a:prstGeom prst="rect">
                <a:avLst/>
              </a:prstGeom>
              <a:noFill/>
            </p:spPr>
            <p:txBody>
              <a:bodyPr wrap="square" rtlCol="0">
                <a:spAutoFit/>
              </a:bodyPr>
              <a:lstStyle/>
              <a:p>
                <a:r>
                  <a:rPr kumimoji="1" lang="en-US" altLang="ja-JP" sz="1200" dirty="0">
                    <a:solidFill>
                      <a:srgbClr val="FF0000"/>
                    </a:solidFill>
                    <a:latin typeface="Arial" panose="020B0604020202020204" pitchFamily="34" charset="0"/>
                    <a:cs typeface="Arial" panose="020B0604020202020204" pitchFamily="34" charset="0"/>
                  </a:rPr>
                  <a:t> </a:t>
                </a:r>
                <a:endParaRPr kumimoji="1" lang="ja-JP" altLang="en-US" sz="1200" dirty="0">
                  <a:solidFill>
                    <a:srgbClr val="FF0000"/>
                  </a:solidFill>
                  <a:latin typeface="Arial" panose="020B0604020202020204" pitchFamily="34" charset="0"/>
                  <a:cs typeface="Arial" panose="020B0604020202020204" pitchFamily="34" charset="0"/>
                </a:endParaRPr>
              </a:p>
            </p:txBody>
          </p:sp>
          <p:sp>
            <p:nvSpPr>
              <p:cNvPr id="97" name="テキスト ボックス 17"/>
              <p:cNvSpPr txBox="1"/>
              <p:nvPr/>
            </p:nvSpPr>
            <p:spPr>
              <a:xfrm>
                <a:off x="7905834" y="5186668"/>
                <a:ext cx="929452" cy="368736"/>
              </a:xfrm>
              <a:prstGeom prst="rect">
                <a:avLst/>
              </a:prstGeom>
              <a:noFill/>
            </p:spPr>
            <p:txBody>
              <a:bodyPr wrap="square" rtlCol="0">
                <a:spAutoFit/>
              </a:bodyPr>
              <a:lstStyle/>
              <a:p>
                <a:r>
                  <a:rPr kumimoji="1" lang="en-US" altLang="ja-JP" sz="1200" dirty="0">
                    <a:solidFill>
                      <a:srgbClr val="FF0000"/>
                    </a:solidFill>
                    <a:latin typeface="Arial" panose="020B0604020202020204" pitchFamily="34" charset="0"/>
                    <a:cs typeface="Arial" panose="020B0604020202020204" pitchFamily="34" charset="0"/>
                  </a:rPr>
                  <a:t> </a:t>
                </a:r>
                <a:r>
                  <a:rPr kumimoji="1" lang="en-US" altLang="ja-JP" sz="1200" dirty="0">
                    <a:solidFill>
                      <a:srgbClr val="0000FF"/>
                    </a:solidFill>
                    <a:latin typeface="Arial" panose="020B0604020202020204" pitchFamily="34" charset="0"/>
                    <a:cs typeface="Arial" panose="020B0604020202020204" pitchFamily="34" charset="0"/>
                  </a:rPr>
                  <a:t>30</a:t>
                </a:r>
                <a:endParaRPr kumimoji="1" lang="ja-JP" altLang="en-US" sz="1200" dirty="0">
                  <a:solidFill>
                    <a:srgbClr val="0000FF"/>
                  </a:solidFill>
                  <a:latin typeface="Arial" panose="020B0604020202020204" pitchFamily="34" charset="0"/>
                  <a:cs typeface="Arial" panose="020B0604020202020204" pitchFamily="34" charset="0"/>
                </a:endParaRPr>
              </a:p>
            </p:txBody>
          </p:sp>
          <p:sp>
            <p:nvSpPr>
              <p:cNvPr id="98" name="正方形/長方形 1"/>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solidFill>
                      <a:srgbClr val="FFFF00"/>
                    </a:solidFill>
                    <a:latin typeface="Arial" pitchFamily="34" charset="0"/>
                    <a:cs typeface="Arial" pitchFamily="34" charset="0"/>
                  </a:rPr>
                  <a:t>Please check</a:t>
                </a:r>
              </a:p>
            </p:txBody>
          </p:sp>
        </p:grpSp>
        <p:grpSp>
          <p:nvGrpSpPr>
            <p:cNvPr id="101" name="Group 100"/>
            <p:cNvGrpSpPr/>
            <p:nvPr/>
          </p:nvGrpSpPr>
          <p:grpSpPr>
            <a:xfrm>
              <a:off x="6674557" y="2184898"/>
              <a:ext cx="861036" cy="537495"/>
              <a:chOff x="6670827" y="3377239"/>
              <a:chExt cx="2473173" cy="2579687"/>
            </a:xfrm>
          </p:grpSpPr>
          <p:sp>
            <p:nvSpPr>
              <p:cNvPr id="102" name="角丸四角形 3"/>
              <p:cNvSpPr/>
              <p:nvPr/>
            </p:nvSpPr>
            <p:spPr bwMode="auto">
              <a:xfrm>
                <a:off x="6670827" y="3377239"/>
                <a:ext cx="2473173" cy="2526912"/>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a:extLst/>
            </p:spPr>
            <p:txBody>
              <a:bodyPr>
                <a:normAutofit/>
              </a:bodyPr>
              <a:lstStyle/>
              <a:p>
                <a:pPr algn="ctr">
                  <a:defRPr/>
                </a:pPr>
                <a:endParaRPr lang="en-SG" sz="1200" dirty="0">
                  <a:solidFill>
                    <a:srgbClr val="0000FF"/>
                  </a:solidFill>
                  <a:latin typeface="Arial" pitchFamily="34" charset="0"/>
                  <a:ea typeface="ＭＳ Ｐゴシック" pitchFamily="50" charset="-128"/>
                  <a:cs typeface="Arial" pitchFamily="34" charset="0"/>
                </a:endParaRPr>
              </a:p>
            </p:txBody>
          </p:sp>
          <p:sp>
            <p:nvSpPr>
              <p:cNvPr id="103" name="正方形/長方形 1"/>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r>
                  <a:rPr lang="en-US" sz="200" dirty="0">
                    <a:solidFill>
                      <a:srgbClr val="FFFF00"/>
                    </a:solidFill>
                    <a:latin typeface="Arial" pitchFamily="34" charset="0"/>
                    <a:cs typeface="Arial" pitchFamily="34" charset="0"/>
                  </a:rPr>
                  <a:t>ECN change</a:t>
                </a:r>
              </a:p>
              <a:p>
                <a:pPr algn="ctr"/>
                <a:r>
                  <a:rPr lang="en-US" sz="200" dirty="0">
                    <a:solidFill>
                      <a:srgbClr val="FFFF00"/>
                    </a:solidFill>
                    <a:latin typeface="Arial" pitchFamily="34" charset="0"/>
                    <a:cs typeface="Arial" pitchFamily="34" charset="0"/>
                  </a:rPr>
                  <a:t>Part A -&gt; B</a:t>
                </a:r>
                <a:endParaRPr lang="en-SG" sz="200" dirty="0">
                  <a:solidFill>
                    <a:srgbClr val="FFFF00"/>
                  </a:solidFill>
                  <a:latin typeface="Arial" pitchFamily="34" charset="0"/>
                  <a:cs typeface="Arial" pitchFamily="34" charset="0"/>
                </a:endParaRPr>
              </a:p>
            </p:txBody>
          </p:sp>
          <p:sp>
            <p:nvSpPr>
              <p:cNvPr id="104" name="テキスト ボックス 4"/>
              <p:cNvSpPr txBox="1"/>
              <p:nvPr/>
            </p:nvSpPr>
            <p:spPr>
              <a:xfrm>
                <a:off x="6819061" y="4426348"/>
                <a:ext cx="1053494"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No  :</a:t>
                </a:r>
                <a:endParaRPr kumimoji="1" lang="ja-JP" altLang="en-US" sz="200" dirty="0">
                  <a:solidFill>
                    <a:srgbClr val="0000FF"/>
                  </a:solidFill>
                  <a:latin typeface="Arial" pitchFamily="34" charset="0"/>
                  <a:cs typeface="Arial" pitchFamily="34" charset="0"/>
                </a:endParaRPr>
              </a:p>
            </p:txBody>
          </p:sp>
          <p:sp>
            <p:nvSpPr>
              <p:cNvPr id="105" name="テキスト ボックス 17"/>
              <p:cNvSpPr txBox="1"/>
              <p:nvPr/>
            </p:nvSpPr>
            <p:spPr>
              <a:xfrm>
                <a:off x="7905833" y="4405989"/>
                <a:ext cx="367280" cy="361617"/>
              </a:xfrm>
              <a:prstGeom prst="rect">
                <a:avLst/>
              </a:prstGeom>
              <a:noFill/>
            </p:spPr>
            <p:txBody>
              <a:bodyPr wrap="non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06" name="テキスト ボックス 4"/>
              <p:cNvSpPr txBox="1"/>
              <p:nvPr/>
            </p:nvSpPr>
            <p:spPr>
              <a:xfrm>
                <a:off x="6819061" y="4816519"/>
                <a:ext cx="1075936"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card:</a:t>
                </a:r>
                <a:endParaRPr kumimoji="1" lang="ja-JP" altLang="en-US" sz="200" dirty="0">
                  <a:solidFill>
                    <a:srgbClr val="0000FF"/>
                  </a:solidFill>
                  <a:latin typeface="Arial" pitchFamily="34" charset="0"/>
                  <a:cs typeface="Arial" pitchFamily="34" charset="0"/>
                </a:endParaRPr>
              </a:p>
            </p:txBody>
          </p:sp>
          <p:sp>
            <p:nvSpPr>
              <p:cNvPr id="107" name="テキスト ボックス 4"/>
              <p:cNvSpPr txBox="1"/>
              <p:nvPr/>
            </p:nvSpPr>
            <p:spPr>
              <a:xfrm>
                <a:off x="6852731" y="5202057"/>
                <a:ext cx="652615"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QTY:</a:t>
                </a:r>
                <a:endParaRPr kumimoji="1" lang="ja-JP" altLang="en-US" sz="200" dirty="0">
                  <a:solidFill>
                    <a:srgbClr val="0000FF"/>
                  </a:solidFill>
                  <a:latin typeface="Arial" pitchFamily="34" charset="0"/>
                  <a:cs typeface="Arial" pitchFamily="34" charset="0"/>
                </a:endParaRPr>
              </a:p>
            </p:txBody>
          </p:sp>
          <p:sp>
            <p:nvSpPr>
              <p:cNvPr id="108" name="テキスト ボックス 17"/>
              <p:cNvSpPr txBox="1"/>
              <p:nvPr/>
            </p:nvSpPr>
            <p:spPr>
              <a:xfrm>
                <a:off x="7905833" y="4776139"/>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A</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09" name="テキスト ボックス 17"/>
              <p:cNvSpPr txBox="1"/>
              <p:nvPr/>
            </p:nvSpPr>
            <p:spPr>
              <a:xfrm>
                <a:off x="7764928" y="5451805"/>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10" name="テキスト ボックス 17"/>
              <p:cNvSpPr txBox="1"/>
              <p:nvPr/>
            </p:nvSpPr>
            <p:spPr>
              <a:xfrm>
                <a:off x="7905833" y="5186668"/>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30</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11" name="正方形/長方形 1"/>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r>
                  <a:rPr lang="en-SG" sz="200" dirty="0">
                    <a:solidFill>
                      <a:srgbClr val="FFFF00"/>
                    </a:solidFill>
                    <a:latin typeface="Arial" pitchFamily="34" charset="0"/>
                    <a:cs typeface="Arial" pitchFamily="34" charset="0"/>
                  </a:rPr>
                  <a:t>Please check carefully</a:t>
                </a:r>
              </a:p>
            </p:txBody>
          </p:sp>
        </p:grpSp>
        <p:grpSp>
          <p:nvGrpSpPr>
            <p:cNvPr id="113" name="Group 112"/>
            <p:cNvGrpSpPr/>
            <p:nvPr/>
          </p:nvGrpSpPr>
          <p:grpSpPr>
            <a:xfrm>
              <a:off x="6153912" y="2124456"/>
              <a:ext cx="253005" cy="344390"/>
              <a:chOff x="6670827" y="3316396"/>
              <a:chExt cx="2473173" cy="2779604"/>
            </a:xfrm>
          </p:grpSpPr>
          <p:sp>
            <p:nvSpPr>
              <p:cNvPr id="114" name="角丸四角形 3"/>
              <p:cNvSpPr/>
              <p:nvPr/>
            </p:nvSpPr>
            <p:spPr bwMode="auto">
              <a:xfrm>
                <a:off x="6670827" y="3316396"/>
                <a:ext cx="2473173" cy="2779604"/>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a:extLst/>
            </p:spPr>
            <p:txBody>
              <a:bodyPr>
                <a:normAutofit/>
              </a:bodyPr>
              <a:lstStyle/>
              <a:p>
                <a:pPr algn="ctr">
                  <a:defRPr/>
                </a:pPr>
                <a:endParaRPr lang="en-SG" sz="1200" dirty="0">
                  <a:solidFill>
                    <a:srgbClr val="0000FF"/>
                  </a:solidFill>
                  <a:latin typeface="Arial" pitchFamily="34" charset="0"/>
                  <a:ea typeface="ＭＳ Ｐゴシック" pitchFamily="50" charset="-128"/>
                  <a:cs typeface="Arial" pitchFamily="34" charset="0"/>
                </a:endParaRPr>
              </a:p>
            </p:txBody>
          </p:sp>
          <p:sp>
            <p:nvSpPr>
              <p:cNvPr id="115" name="正方形/長方形 1"/>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SG" sz="200" dirty="0">
                  <a:solidFill>
                    <a:srgbClr val="FFFF00"/>
                  </a:solidFill>
                  <a:latin typeface="Arial" pitchFamily="34" charset="0"/>
                  <a:cs typeface="Arial" pitchFamily="34" charset="0"/>
                </a:endParaRPr>
              </a:p>
            </p:txBody>
          </p:sp>
          <p:sp>
            <p:nvSpPr>
              <p:cNvPr id="116" name="テキスト ボックス 4"/>
              <p:cNvSpPr txBox="1"/>
              <p:nvPr/>
            </p:nvSpPr>
            <p:spPr>
              <a:xfrm>
                <a:off x="6819061" y="4426348"/>
                <a:ext cx="1053494"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No  :</a:t>
                </a:r>
                <a:endParaRPr kumimoji="1" lang="ja-JP" altLang="en-US" sz="200" dirty="0">
                  <a:solidFill>
                    <a:srgbClr val="0000FF"/>
                  </a:solidFill>
                  <a:latin typeface="Arial" pitchFamily="34" charset="0"/>
                  <a:cs typeface="Arial" pitchFamily="34" charset="0"/>
                </a:endParaRPr>
              </a:p>
            </p:txBody>
          </p:sp>
          <p:sp>
            <p:nvSpPr>
              <p:cNvPr id="117" name="テキスト ボックス 17"/>
              <p:cNvSpPr txBox="1"/>
              <p:nvPr/>
            </p:nvSpPr>
            <p:spPr>
              <a:xfrm>
                <a:off x="7905833" y="4405989"/>
                <a:ext cx="367280" cy="361617"/>
              </a:xfrm>
              <a:prstGeom prst="rect">
                <a:avLst/>
              </a:prstGeom>
              <a:noFill/>
            </p:spPr>
            <p:txBody>
              <a:bodyPr wrap="non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18" name="テキスト ボックス 4"/>
              <p:cNvSpPr txBox="1"/>
              <p:nvPr/>
            </p:nvSpPr>
            <p:spPr>
              <a:xfrm>
                <a:off x="6819061" y="4816519"/>
                <a:ext cx="1075936"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card:</a:t>
                </a:r>
                <a:endParaRPr kumimoji="1" lang="ja-JP" altLang="en-US" sz="200" dirty="0">
                  <a:solidFill>
                    <a:srgbClr val="0000FF"/>
                  </a:solidFill>
                  <a:latin typeface="Arial" pitchFamily="34" charset="0"/>
                  <a:cs typeface="Arial" pitchFamily="34" charset="0"/>
                </a:endParaRPr>
              </a:p>
            </p:txBody>
          </p:sp>
          <p:sp>
            <p:nvSpPr>
              <p:cNvPr id="119" name="テキスト ボックス 4"/>
              <p:cNvSpPr txBox="1"/>
              <p:nvPr/>
            </p:nvSpPr>
            <p:spPr>
              <a:xfrm>
                <a:off x="6852731" y="5202057"/>
                <a:ext cx="652615"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QTY:</a:t>
                </a:r>
                <a:endParaRPr kumimoji="1" lang="ja-JP" altLang="en-US" sz="200" dirty="0">
                  <a:solidFill>
                    <a:srgbClr val="0000FF"/>
                  </a:solidFill>
                  <a:latin typeface="Arial" pitchFamily="34" charset="0"/>
                  <a:cs typeface="Arial" pitchFamily="34" charset="0"/>
                </a:endParaRPr>
              </a:p>
            </p:txBody>
          </p:sp>
          <p:sp>
            <p:nvSpPr>
              <p:cNvPr id="120" name="テキスト ボックス 17"/>
              <p:cNvSpPr txBox="1"/>
              <p:nvPr/>
            </p:nvSpPr>
            <p:spPr>
              <a:xfrm>
                <a:off x="7905833" y="4776139"/>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A</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21" name="テキスト ボックス 17"/>
              <p:cNvSpPr txBox="1"/>
              <p:nvPr/>
            </p:nvSpPr>
            <p:spPr>
              <a:xfrm>
                <a:off x="7764928" y="5451805"/>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22" name="テキスト ボックス 17"/>
              <p:cNvSpPr txBox="1"/>
              <p:nvPr/>
            </p:nvSpPr>
            <p:spPr>
              <a:xfrm>
                <a:off x="7905833" y="5186668"/>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30</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23" name="正方形/長方形 1"/>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SG" sz="200" dirty="0">
                  <a:solidFill>
                    <a:srgbClr val="FFFF00"/>
                  </a:solidFill>
                  <a:latin typeface="Arial" pitchFamily="34" charset="0"/>
                  <a:cs typeface="Arial" pitchFamily="34" charset="0"/>
                </a:endParaRPr>
              </a:p>
            </p:txBody>
          </p:sp>
        </p:grpSp>
        <p:grpSp>
          <p:nvGrpSpPr>
            <p:cNvPr id="124" name="Group 123"/>
            <p:cNvGrpSpPr/>
            <p:nvPr/>
          </p:nvGrpSpPr>
          <p:grpSpPr>
            <a:xfrm>
              <a:off x="4734238" y="2077258"/>
              <a:ext cx="1014296" cy="501852"/>
              <a:chOff x="6707681" y="3553590"/>
              <a:chExt cx="2328428" cy="2403336"/>
            </a:xfrm>
          </p:grpSpPr>
          <p:sp>
            <p:nvSpPr>
              <p:cNvPr id="125" name="角丸四角形 3"/>
              <p:cNvSpPr/>
              <p:nvPr/>
            </p:nvSpPr>
            <p:spPr bwMode="auto">
              <a:xfrm>
                <a:off x="6707681" y="3553590"/>
                <a:ext cx="2248339" cy="2297195"/>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a:extLst/>
            </p:spPr>
            <p:txBody>
              <a:bodyPr>
                <a:normAutofit/>
              </a:bodyPr>
              <a:lstStyle/>
              <a:p>
                <a:pPr algn="ctr">
                  <a:defRPr/>
                </a:pPr>
                <a:endParaRPr lang="en-SG" sz="1200" dirty="0">
                  <a:solidFill>
                    <a:srgbClr val="0000FF"/>
                  </a:solidFill>
                  <a:latin typeface="Arial" pitchFamily="34" charset="0"/>
                  <a:ea typeface="ＭＳ Ｐゴシック" pitchFamily="50" charset="-128"/>
                  <a:cs typeface="Arial" pitchFamily="34" charset="0"/>
                </a:endParaRPr>
              </a:p>
            </p:txBody>
          </p:sp>
          <p:sp>
            <p:nvSpPr>
              <p:cNvPr id="126" name="正方形/長方形 1"/>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r>
                  <a:rPr lang="en-US" sz="200" dirty="0">
                    <a:solidFill>
                      <a:srgbClr val="FFFF00"/>
                    </a:solidFill>
                    <a:latin typeface="Arial" pitchFamily="34" charset="0"/>
                    <a:cs typeface="Arial" pitchFamily="34" charset="0"/>
                  </a:rPr>
                  <a:t>ECN change</a:t>
                </a:r>
              </a:p>
              <a:p>
                <a:pPr algn="ctr"/>
                <a:r>
                  <a:rPr lang="en-US" sz="200" dirty="0">
                    <a:solidFill>
                      <a:srgbClr val="FFFF00"/>
                    </a:solidFill>
                    <a:latin typeface="Arial" pitchFamily="34" charset="0"/>
                    <a:cs typeface="Arial" pitchFamily="34" charset="0"/>
                  </a:rPr>
                  <a:t>Part A -&gt; B</a:t>
                </a:r>
                <a:endParaRPr lang="en-SG" sz="200" dirty="0">
                  <a:solidFill>
                    <a:srgbClr val="FFFF00"/>
                  </a:solidFill>
                  <a:latin typeface="Arial" pitchFamily="34" charset="0"/>
                  <a:cs typeface="Arial" pitchFamily="34" charset="0"/>
                </a:endParaRPr>
              </a:p>
            </p:txBody>
          </p:sp>
          <p:sp>
            <p:nvSpPr>
              <p:cNvPr id="127" name="テキスト ボックス 4"/>
              <p:cNvSpPr txBox="1"/>
              <p:nvPr/>
            </p:nvSpPr>
            <p:spPr>
              <a:xfrm>
                <a:off x="6819061" y="4426348"/>
                <a:ext cx="1053494"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No  :</a:t>
                </a:r>
                <a:endParaRPr kumimoji="1" lang="ja-JP" altLang="en-US" sz="200" dirty="0">
                  <a:solidFill>
                    <a:srgbClr val="0000FF"/>
                  </a:solidFill>
                  <a:latin typeface="Arial" pitchFamily="34" charset="0"/>
                  <a:cs typeface="Arial" pitchFamily="34" charset="0"/>
                </a:endParaRPr>
              </a:p>
            </p:txBody>
          </p:sp>
          <p:sp>
            <p:nvSpPr>
              <p:cNvPr id="128" name="テキスト ボックス 17"/>
              <p:cNvSpPr txBox="1"/>
              <p:nvPr/>
            </p:nvSpPr>
            <p:spPr>
              <a:xfrm>
                <a:off x="7905833" y="4405989"/>
                <a:ext cx="367280" cy="361617"/>
              </a:xfrm>
              <a:prstGeom prst="rect">
                <a:avLst/>
              </a:prstGeom>
              <a:noFill/>
            </p:spPr>
            <p:txBody>
              <a:bodyPr wrap="non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29" name="テキスト ボックス 4"/>
              <p:cNvSpPr txBox="1"/>
              <p:nvPr/>
            </p:nvSpPr>
            <p:spPr>
              <a:xfrm>
                <a:off x="6819061" y="4816519"/>
                <a:ext cx="1075936"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card:</a:t>
                </a:r>
                <a:endParaRPr kumimoji="1" lang="ja-JP" altLang="en-US" sz="200" dirty="0">
                  <a:solidFill>
                    <a:srgbClr val="0000FF"/>
                  </a:solidFill>
                  <a:latin typeface="Arial" pitchFamily="34" charset="0"/>
                  <a:cs typeface="Arial" pitchFamily="34" charset="0"/>
                </a:endParaRPr>
              </a:p>
            </p:txBody>
          </p:sp>
          <p:sp>
            <p:nvSpPr>
              <p:cNvPr id="130" name="テキスト ボックス 4"/>
              <p:cNvSpPr txBox="1"/>
              <p:nvPr/>
            </p:nvSpPr>
            <p:spPr>
              <a:xfrm>
                <a:off x="6852731" y="5202057"/>
                <a:ext cx="652615"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QTY:</a:t>
                </a:r>
                <a:endParaRPr kumimoji="1" lang="ja-JP" altLang="en-US" sz="200" dirty="0">
                  <a:solidFill>
                    <a:srgbClr val="0000FF"/>
                  </a:solidFill>
                  <a:latin typeface="Arial" pitchFamily="34" charset="0"/>
                  <a:cs typeface="Arial" pitchFamily="34" charset="0"/>
                </a:endParaRPr>
              </a:p>
            </p:txBody>
          </p:sp>
          <p:sp>
            <p:nvSpPr>
              <p:cNvPr id="131" name="テキスト ボックス 17"/>
              <p:cNvSpPr txBox="1"/>
              <p:nvPr/>
            </p:nvSpPr>
            <p:spPr>
              <a:xfrm>
                <a:off x="7905833" y="4776139"/>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A</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32" name="テキスト ボックス 17"/>
              <p:cNvSpPr txBox="1"/>
              <p:nvPr/>
            </p:nvSpPr>
            <p:spPr>
              <a:xfrm>
                <a:off x="7764928" y="5451805"/>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33" name="テキスト ボックス 17"/>
              <p:cNvSpPr txBox="1"/>
              <p:nvPr/>
            </p:nvSpPr>
            <p:spPr>
              <a:xfrm>
                <a:off x="7905833" y="5186668"/>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30</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35" name="正方形/長方形 1"/>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r>
                  <a:rPr lang="en-SG" sz="200" dirty="0">
                    <a:solidFill>
                      <a:srgbClr val="FFFF00"/>
                    </a:solidFill>
                    <a:latin typeface="Arial" pitchFamily="34" charset="0"/>
                    <a:cs typeface="Arial" pitchFamily="34" charset="0"/>
                  </a:rPr>
                  <a:t>Please check carefully</a:t>
                </a:r>
              </a:p>
            </p:txBody>
          </p:sp>
        </p:grpSp>
        <p:sp>
          <p:nvSpPr>
            <p:cNvPr id="205" name="TextBox 204"/>
            <p:cNvSpPr txBox="1"/>
            <p:nvPr/>
          </p:nvSpPr>
          <p:spPr>
            <a:xfrm>
              <a:off x="4491659" y="1629105"/>
              <a:ext cx="1661459" cy="322965"/>
            </a:xfrm>
            <a:prstGeom prst="rect">
              <a:avLst/>
            </a:prstGeom>
            <a:noFill/>
          </p:spPr>
          <p:txBody>
            <a:bodyPr wrap="square" rtlCol="0">
              <a:spAutoFit/>
            </a:bodyPr>
            <a:lstStyle/>
            <a:p>
              <a:r>
                <a:rPr lang="en-US" sz="1400" dirty="0">
                  <a:solidFill>
                    <a:srgbClr val="0000FF"/>
                  </a:solidFill>
                </a:rPr>
                <a:t>Line Indication</a:t>
              </a:r>
            </a:p>
          </p:txBody>
        </p:sp>
        <p:sp>
          <p:nvSpPr>
            <p:cNvPr id="206" name="TextBox 205"/>
            <p:cNvSpPr txBox="1"/>
            <p:nvPr/>
          </p:nvSpPr>
          <p:spPr>
            <a:xfrm>
              <a:off x="6086698" y="1658422"/>
              <a:ext cx="529368" cy="322965"/>
            </a:xfrm>
            <a:prstGeom prst="rect">
              <a:avLst/>
            </a:prstGeom>
            <a:noFill/>
          </p:spPr>
          <p:txBody>
            <a:bodyPr wrap="square" rtlCol="0">
              <a:spAutoFit/>
            </a:bodyPr>
            <a:lstStyle/>
            <a:p>
              <a:r>
                <a:rPr lang="en-US" sz="1400" dirty="0">
                  <a:solidFill>
                    <a:srgbClr val="0000FF"/>
                  </a:solidFill>
                </a:rPr>
                <a:t>HT</a:t>
              </a:r>
            </a:p>
          </p:txBody>
        </p:sp>
        <p:sp>
          <p:nvSpPr>
            <p:cNvPr id="207" name="TextBox 206"/>
            <p:cNvSpPr txBox="1"/>
            <p:nvPr/>
          </p:nvSpPr>
          <p:spPr>
            <a:xfrm>
              <a:off x="6733210" y="1659296"/>
              <a:ext cx="885211" cy="322965"/>
            </a:xfrm>
            <a:prstGeom prst="rect">
              <a:avLst/>
            </a:prstGeom>
            <a:noFill/>
          </p:spPr>
          <p:txBody>
            <a:bodyPr wrap="square" rtlCol="0">
              <a:spAutoFit/>
            </a:bodyPr>
            <a:lstStyle/>
            <a:p>
              <a:r>
                <a:rPr lang="en-US" sz="1400" dirty="0">
                  <a:solidFill>
                    <a:srgbClr val="0000FF"/>
                  </a:solidFill>
                </a:rPr>
                <a:t>Tablet</a:t>
              </a:r>
            </a:p>
          </p:txBody>
        </p:sp>
        <p:sp>
          <p:nvSpPr>
            <p:cNvPr id="208" name="Rectangle 207"/>
            <p:cNvSpPr/>
            <p:nvPr/>
          </p:nvSpPr>
          <p:spPr>
            <a:xfrm>
              <a:off x="383000" y="1626312"/>
              <a:ext cx="3477044" cy="2029054"/>
            </a:xfrm>
            <a:prstGeom prst="rect">
              <a:avLst/>
            </a:prstGeom>
            <a:noFill/>
            <a:ln w="6350" cap="flat" cmpd="sng" algn="ctr">
              <a:solidFill>
                <a:schemeClr val="tx1"/>
              </a:solidFill>
              <a:prstDash val="solid"/>
            </a:ln>
            <a:effectLst/>
          </p:spPr>
          <p:txBody>
            <a:bodyPr anchor="t"/>
            <a:lstStyle/>
            <a:p>
              <a:pPr fontAlgn="base">
                <a:spcBef>
                  <a:spcPct val="0"/>
                </a:spcBef>
                <a:spcAft>
                  <a:spcPct val="0"/>
                </a:spcAft>
                <a:defRPr/>
              </a:pPr>
              <a:endParaRPr lang="en-US" sz="1400" kern="0" dirty="0">
                <a:solidFill>
                  <a:srgbClr val="0000FF"/>
                </a:solidFill>
                <a:latin typeface="Arial"/>
                <a:cs typeface="Arial"/>
              </a:endParaRPr>
            </a:p>
          </p:txBody>
        </p:sp>
        <p:sp>
          <p:nvSpPr>
            <p:cNvPr id="209" name="32-Point Star 208"/>
            <p:cNvSpPr/>
            <p:nvPr/>
          </p:nvSpPr>
          <p:spPr>
            <a:xfrm>
              <a:off x="4316550" y="2849897"/>
              <a:ext cx="3521145" cy="644393"/>
            </a:xfrm>
            <a:prstGeom prst="star32">
              <a:avLst/>
            </a:prstGeom>
            <a:solidFill>
              <a:srgbClr val="00FF00">
                <a:alpha val="3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u="sng" dirty="0">
                  <a:solidFill>
                    <a:srgbClr val="0000FF"/>
                  </a:solidFill>
                  <a:latin typeface="Arial" pitchFamily="34" charset="0"/>
                  <a:cs typeface="Arial" pitchFamily="34" charset="0"/>
                </a:rPr>
                <a:t>Visualization</a:t>
              </a:r>
              <a:endParaRPr lang="vi-VN" sz="1400" b="1" u="sng" dirty="0">
                <a:solidFill>
                  <a:srgbClr val="0000FF"/>
                </a:solidFill>
                <a:latin typeface="Arial" pitchFamily="34" charset="0"/>
                <a:cs typeface="Arial" pitchFamily="34" charset="0"/>
              </a:endParaRPr>
            </a:p>
          </p:txBody>
        </p:sp>
        <p:sp>
          <p:nvSpPr>
            <p:cNvPr id="210" name="Rectangle 209"/>
            <p:cNvSpPr/>
            <p:nvPr/>
          </p:nvSpPr>
          <p:spPr>
            <a:xfrm>
              <a:off x="4439345" y="1626312"/>
              <a:ext cx="5258656" cy="2029054"/>
            </a:xfrm>
            <a:prstGeom prst="rect">
              <a:avLst/>
            </a:prstGeom>
            <a:noFill/>
            <a:ln w="6350" cap="flat" cmpd="sng" algn="ctr">
              <a:solidFill>
                <a:schemeClr val="tx1"/>
              </a:solidFill>
              <a:prstDash val="solid"/>
            </a:ln>
            <a:effectLst/>
          </p:spPr>
          <p:txBody>
            <a:bodyPr anchor="t"/>
            <a:lstStyle/>
            <a:p>
              <a:pPr fontAlgn="base">
                <a:spcBef>
                  <a:spcPct val="0"/>
                </a:spcBef>
                <a:spcAft>
                  <a:spcPct val="0"/>
                </a:spcAft>
                <a:defRPr/>
              </a:pPr>
              <a:endParaRPr lang="en-US" sz="1400" kern="0" dirty="0">
                <a:solidFill>
                  <a:srgbClr val="0000FF"/>
                </a:solidFill>
                <a:latin typeface="Arial"/>
                <a:cs typeface="Arial"/>
              </a:endParaRPr>
            </a:p>
          </p:txBody>
        </p:sp>
        <p:sp>
          <p:nvSpPr>
            <p:cNvPr id="154" name="Down Arrow 153"/>
            <p:cNvSpPr/>
            <p:nvPr/>
          </p:nvSpPr>
          <p:spPr bwMode="auto">
            <a:xfrm rot="16200000">
              <a:off x="2026925" y="1963710"/>
              <a:ext cx="236784" cy="476493"/>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US" kern="0">
                <a:solidFill>
                  <a:srgbClr val="FF0000"/>
                </a:solidFill>
                <a:latin typeface="Arial" pitchFamily="34" charset="0"/>
                <a:ea typeface="HGP創英角ｺﾞｼｯｸUB" pitchFamily="50" charset="-128"/>
                <a:cs typeface="Arial" pitchFamily="34" charset="0"/>
              </a:endParaRPr>
            </a:p>
          </p:txBody>
        </p:sp>
        <p:sp>
          <p:nvSpPr>
            <p:cNvPr id="162" name="Down Arrow 161"/>
            <p:cNvSpPr/>
            <p:nvPr/>
          </p:nvSpPr>
          <p:spPr bwMode="auto">
            <a:xfrm rot="16200000">
              <a:off x="2007609" y="2871921"/>
              <a:ext cx="236784" cy="476493"/>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US" kern="0">
                <a:solidFill>
                  <a:srgbClr val="FF0000"/>
                </a:solidFill>
                <a:latin typeface="Arial" pitchFamily="34" charset="0"/>
                <a:ea typeface="HGP創英角ｺﾞｼｯｸUB" pitchFamily="50" charset="-128"/>
                <a:cs typeface="Arial" pitchFamily="34" charset="0"/>
              </a:endParaRPr>
            </a:p>
          </p:txBody>
        </p:sp>
        <p:sp>
          <p:nvSpPr>
            <p:cNvPr id="165" name="Down Arrow 164"/>
            <p:cNvSpPr/>
            <p:nvPr/>
          </p:nvSpPr>
          <p:spPr bwMode="auto">
            <a:xfrm>
              <a:off x="2855965" y="2495018"/>
              <a:ext cx="276445" cy="371030"/>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US" kern="0">
                <a:solidFill>
                  <a:srgbClr val="FF0000"/>
                </a:solidFill>
                <a:latin typeface="Arial" pitchFamily="34" charset="0"/>
                <a:ea typeface="HGP創英角ｺﾞｼｯｸUB" pitchFamily="50" charset="-128"/>
                <a:cs typeface="Arial" pitchFamily="34" charset="0"/>
              </a:endParaRPr>
            </a:p>
          </p:txBody>
        </p:sp>
        <p:sp>
          <p:nvSpPr>
            <p:cNvPr id="166" name="TextBox 165"/>
            <p:cNvSpPr txBox="1"/>
            <p:nvPr/>
          </p:nvSpPr>
          <p:spPr>
            <a:xfrm>
              <a:off x="506603" y="1607434"/>
              <a:ext cx="3151685" cy="322965"/>
            </a:xfrm>
            <a:prstGeom prst="rect">
              <a:avLst/>
            </a:prstGeom>
            <a:noFill/>
          </p:spPr>
          <p:txBody>
            <a:bodyPr wrap="square" rtlCol="0">
              <a:spAutoFit/>
            </a:bodyPr>
            <a:lstStyle/>
            <a:p>
              <a:r>
                <a:rPr lang="en-US" sz="1400" dirty="0">
                  <a:solidFill>
                    <a:srgbClr val="0000FF"/>
                  </a:solidFill>
                </a:rPr>
                <a:t>HULFT to transfer data real-time</a:t>
              </a:r>
            </a:p>
          </p:txBody>
        </p:sp>
      </p:grpSp>
      <p:sp>
        <p:nvSpPr>
          <p:cNvPr id="211" name="object 30"/>
          <p:cNvSpPr>
            <a:spLocks/>
          </p:cNvSpPr>
          <p:nvPr/>
        </p:nvSpPr>
        <p:spPr bwMode="auto">
          <a:xfrm>
            <a:off x="10430070" y="53948"/>
            <a:ext cx="533400" cy="296863"/>
          </a:xfrm>
          <a:custGeom>
            <a:avLst/>
            <a:gdLst>
              <a:gd name="T0" fmla="*/ 0 w 533400"/>
              <a:gd name="T1" fmla="*/ 0 h 297180"/>
              <a:gd name="T2" fmla="*/ 533400 w 533400"/>
              <a:gd name="T3" fmla="*/ 297180 h 297180"/>
            </a:gdLst>
            <a:ahLst/>
            <a:cxnLst/>
            <a:rect l="T0" t="T1" r="T2" b="T3"/>
            <a:pathLst>
              <a:path w="533400" h="297180">
                <a:moveTo>
                  <a:pt x="0" y="296862"/>
                </a:moveTo>
                <a:lnTo>
                  <a:pt x="533400" y="296862"/>
                </a:lnTo>
                <a:lnTo>
                  <a:pt x="533400" y="0"/>
                </a:lnTo>
                <a:lnTo>
                  <a:pt x="0" y="0"/>
                </a:lnTo>
                <a:lnTo>
                  <a:pt x="0" y="296862"/>
                </a:lnTo>
                <a:close/>
              </a:path>
            </a:pathLst>
          </a:cu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vi-VN" sz="1600" kern="0" dirty="0">
                <a:solidFill>
                  <a:srgbClr val="FFFFFF"/>
                </a:solidFill>
              </a:rPr>
              <a:t>8/10</a:t>
            </a:r>
          </a:p>
        </p:txBody>
      </p:sp>
      <p:sp>
        <p:nvSpPr>
          <p:cNvPr id="145" name="Rectangle 144"/>
          <p:cNvSpPr/>
          <p:nvPr/>
        </p:nvSpPr>
        <p:spPr>
          <a:xfrm>
            <a:off x="9042577" y="1253237"/>
            <a:ext cx="1920893" cy="318685"/>
          </a:xfrm>
          <a:prstGeom prst="rect">
            <a:avLst/>
          </a:prstGeom>
          <a:solidFill>
            <a:srgbClr val="0000FF"/>
          </a:solidFill>
          <a:ln w="25400" cap="flat" cmpd="sng" algn="ctr">
            <a:solidFill>
              <a:srgbClr val="333399">
                <a:lumMod val="75000"/>
              </a:srgbClr>
            </a:solidFill>
            <a:prstDash val="solid"/>
          </a:ln>
          <a:effectLst/>
        </p:spPr>
        <p:txBody>
          <a:bodyPr anchor="t"/>
          <a:lstStyle/>
          <a:p>
            <a:pPr algn="ctr" fontAlgn="base">
              <a:spcBef>
                <a:spcPct val="0"/>
              </a:spcBef>
              <a:spcAft>
                <a:spcPct val="0"/>
              </a:spcAft>
            </a:pPr>
            <a:r>
              <a:rPr kumimoji="1" lang="en-US" altLang="ja-JP" sz="1600" b="1" dirty="0">
                <a:solidFill>
                  <a:schemeClr val="bg1"/>
                </a:solidFill>
                <a:latin typeface="Arial" pitchFamily="34" charset="0"/>
                <a:ea typeface="Meiryo UI" panose="020B0604030504040204" pitchFamily="50" charset="-128"/>
                <a:cs typeface="Arial" pitchFamily="34" charset="0"/>
              </a:rPr>
              <a:t>TARGET &amp; PLAN</a:t>
            </a:r>
          </a:p>
          <a:p>
            <a:pPr algn="ctr" fontAlgn="base">
              <a:spcBef>
                <a:spcPct val="0"/>
              </a:spcBef>
              <a:spcAft>
                <a:spcPct val="0"/>
              </a:spcAft>
            </a:pPr>
            <a:endParaRPr kumimoji="1" lang="en-US" altLang="ja-JP" sz="1600" b="1" dirty="0">
              <a:solidFill>
                <a:schemeClr val="bg1"/>
              </a:solidFill>
              <a:latin typeface="Arial" pitchFamily="34" charset="0"/>
              <a:ea typeface="Meiryo UI" panose="020B0604030504040204" pitchFamily="50" charset="-128"/>
              <a:cs typeface="Arial" pitchFamily="34" charset="0"/>
            </a:endParaRPr>
          </a:p>
          <a:p>
            <a:pPr algn="ctr" fontAlgn="base">
              <a:spcBef>
                <a:spcPct val="0"/>
              </a:spcBef>
              <a:spcAft>
                <a:spcPct val="0"/>
              </a:spcAft>
            </a:pPr>
            <a:endParaRPr kumimoji="1" lang="en-US" altLang="ja-JP" sz="1600" b="1" dirty="0">
              <a:solidFill>
                <a:schemeClr val="bg1"/>
              </a:solidFill>
              <a:latin typeface="Arial" pitchFamily="34" charset="0"/>
              <a:ea typeface="Meiryo UI" panose="020B0604030504040204" pitchFamily="50" charset="-128"/>
              <a:cs typeface="Arial" pitchFamily="34" charset="0"/>
            </a:endParaRPr>
          </a:p>
        </p:txBody>
      </p:sp>
      <p:sp>
        <p:nvSpPr>
          <p:cNvPr id="146" name="Rectangle 145"/>
          <p:cNvSpPr/>
          <p:nvPr/>
        </p:nvSpPr>
        <p:spPr>
          <a:xfrm>
            <a:off x="1198827" y="1253237"/>
            <a:ext cx="7761242" cy="318685"/>
          </a:xfrm>
          <a:prstGeom prst="rect">
            <a:avLst/>
          </a:prstGeom>
          <a:solidFill>
            <a:srgbClr val="0000FF"/>
          </a:solidFill>
          <a:ln w="25400" cap="flat" cmpd="sng" algn="ctr">
            <a:solidFill>
              <a:srgbClr val="333399">
                <a:lumMod val="75000"/>
              </a:srgbClr>
            </a:solidFill>
            <a:prstDash val="solid"/>
          </a:ln>
          <a:effectLst/>
        </p:spPr>
        <p:txBody>
          <a:bodyPr anchor="t"/>
          <a:lstStyle/>
          <a:p>
            <a:pPr algn="ctr" fontAlgn="base">
              <a:spcBef>
                <a:spcPct val="0"/>
              </a:spcBef>
              <a:spcAft>
                <a:spcPct val="0"/>
              </a:spcAft>
              <a:defRPr/>
            </a:pPr>
            <a:r>
              <a:rPr kumimoji="1" lang="en-US" altLang="ja-JP" sz="1600" b="1" dirty="0">
                <a:solidFill>
                  <a:schemeClr val="bg1"/>
                </a:solidFill>
                <a:latin typeface="Arial" pitchFamily="34" charset="0"/>
                <a:ea typeface="Meiryo UI" panose="020B0604030504040204" pitchFamily="50" charset="-128"/>
                <a:cs typeface="Arial" pitchFamily="34" charset="0"/>
              </a:rPr>
              <a:t>HOW TO DO</a:t>
            </a:r>
          </a:p>
        </p:txBody>
      </p:sp>
      <p:sp>
        <p:nvSpPr>
          <p:cNvPr id="151" name="Rectangle 150"/>
          <p:cNvSpPr/>
          <p:nvPr/>
        </p:nvSpPr>
        <p:spPr>
          <a:xfrm>
            <a:off x="1208317" y="4101664"/>
            <a:ext cx="7758765" cy="2658570"/>
          </a:xfrm>
          <a:prstGeom prst="rect">
            <a:avLst/>
          </a:prstGeom>
          <a:noFill/>
          <a:ln w="25400" cap="flat" cmpd="sng" algn="ctr">
            <a:solidFill>
              <a:srgbClr val="333399">
                <a:lumMod val="75000"/>
              </a:srgbClr>
            </a:solidFill>
            <a:prstDash val="solid"/>
          </a:ln>
          <a:effectLst/>
        </p:spPr>
        <p:txBody>
          <a:bodyPr anchor="t"/>
          <a:lstStyle/>
          <a:p>
            <a:pP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2. Link FOSS to all existed system - </a:t>
            </a:r>
            <a:r>
              <a:rPr lang="en-US" b="1" dirty="0">
                <a:solidFill>
                  <a:srgbClr val="0000FF"/>
                </a:solidFill>
                <a:latin typeface="Arial" pitchFamily="34" charset="0"/>
                <a:cs typeface="Arial" pitchFamily="34" charset="0"/>
              </a:rPr>
              <a:t>Everything connects </a:t>
            </a:r>
          </a:p>
          <a:p>
            <a:pP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p:txBody>
      </p:sp>
      <p:sp>
        <p:nvSpPr>
          <p:cNvPr id="152" name="Rectangle 151"/>
          <p:cNvSpPr/>
          <p:nvPr/>
        </p:nvSpPr>
        <p:spPr>
          <a:xfrm>
            <a:off x="9042575" y="1637867"/>
            <a:ext cx="1920894" cy="2381827"/>
          </a:xfrm>
          <a:prstGeom prst="rect">
            <a:avLst/>
          </a:prstGeom>
          <a:noFill/>
          <a:ln w="25400" cap="flat" cmpd="sng" algn="ctr">
            <a:solidFill>
              <a:srgbClr val="333399">
                <a:lumMod val="75000"/>
              </a:srgbClr>
            </a:solidFill>
            <a:prstDash val="solid"/>
          </a:ln>
          <a:effectLst/>
        </p:spPr>
        <p:txBody>
          <a:bodyPr anchor="ctr"/>
          <a:lstStyle/>
          <a:p>
            <a:pPr algn="ct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a:p>
            <a:pPr algn="ct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FOSS &amp; ANS</a:t>
            </a:r>
          </a:p>
          <a:p>
            <a:pPr algn="ctr" fontAlgn="base">
              <a:spcBef>
                <a:spcPct val="0"/>
              </a:spcBef>
              <a:spcAft>
                <a:spcPct val="0"/>
              </a:spcAft>
              <a:defRPr/>
            </a:pPr>
            <a:r>
              <a:rPr kumimoji="1" lang="en-US" altLang="ja-JP" dirty="0">
                <a:solidFill>
                  <a:srgbClr val="0000FF"/>
                </a:solidFill>
                <a:latin typeface="Arial" pitchFamily="34" charset="0"/>
                <a:ea typeface="Meiryo UI" panose="020B0604030504040204" pitchFamily="50" charset="-128"/>
                <a:cs typeface="Arial" pitchFamily="34" charset="0"/>
              </a:rPr>
              <a:t>(08/2017)</a:t>
            </a:r>
          </a:p>
          <a:p>
            <a:pPr algn="ct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FOSS &amp; ECN,</a:t>
            </a:r>
          </a:p>
          <a:p>
            <a:pPr algn="ct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Smart device</a:t>
            </a:r>
            <a:endParaRPr kumimoji="1" lang="en-US" altLang="ja-JP" b="1" dirty="0">
              <a:solidFill>
                <a:srgbClr val="0000FF"/>
              </a:solidFill>
              <a:latin typeface="Arial" pitchFamily="34" charset="0"/>
              <a:ea typeface="Meiryo UI" panose="020B0604030504040204" pitchFamily="50" charset="-128"/>
              <a:cs typeface="Arial" pitchFamily="34" charset="0"/>
            </a:endParaRPr>
          </a:p>
          <a:p>
            <a:pPr algn="ctr" fontAlgn="base">
              <a:spcBef>
                <a:spcPct val="0"/>
              </a:spcBef>
              <a:spcAft>
                <a:spcPct val="0"/>
              </a:spcAft>
              <a:defRPr/>
            </a:pPr>
            <a:r>
              <a:rPr kumimoji="1" lang="en-US" altLang="ja-JP" dirty="0">
                <a:solidFill>
                  <a:srgbClr val="0000FF"/>
                </a:solidFill>
                <a:latin typeface="Arial" pitchFamily="34" charset="0"/>
                <a:ea typeface="Meiryo UI" panose="020B0604030504040204" pitchFamily="50" charset="-128"/>
                <a:cs typeface="Arial" pitchFamily="34" charset="0"/>
              </a:rPr>
              <a:t>(12/2017)</a:t>
            </a:r>
          </a:p>
          <a:p>
            <a:pPr algn="ctr" fontAlgn="base">
              <a:spcBef>
                <a:spcPct val="0"/>
              </a:spcBef>
              <a:spcAft>
                <a:spcPct val="0"/>
              </a:spcAft>
              <a:defRPr/>
            </a:pPr>
            <a:endParaRPr kumimoji="1" lang="en-US" altLang="ja-JP" sz="2000" dirty="0">
              <a:latin typeface="Arial" pitchFamily="34" charset="0"/>
              <a:ea typeface="Meiryo UI" panose="020B0604030504040204" pitchFamily="50" charset="-128"/>
              <a:cs typeface="Arial" pitchFamily="34" charset="0"/>
            </a:endParaRPr>
          </a:p>
          <a:p>
            <a:pPr algn="ctr" fontAlgn="base">
              <a:spcBef>
                <a:spcPct val="0"/>
              </a:spcBef>
              <a:spcAft>
                <a:spcPct val="0"/>
              </a:spcAft>
              <a:defRPr/>
            </a:pPr>
            <a:endParaRPr kumimoji="1" lang="en-US" altLang="ja-JP" dirty="0">
              <a:solidFill>
                <a:srgbClr val="0000FF"/>
              </a:solidFill>
              <a:latin typeface="Arial" pitchFamily="34" charset="0"/>
              <a:ea typeface="Meiryo UI" panose="020B0604030504040204" pitchFamily="50" charset="-128"/>
              <a:cs typeface="Arial" pitchFamily="34" charset="0"/>
            </a:endParaRPr>
          </a:p>
          <a:p>
            <a:pPr algn="ctr" fontAlgn="base">
              <a:spcBef>
                <a:spcPct val="0"/>
              </a:spcBef>
              <a:spcAft>
                <a:spcPct val="0"/>
              </a:spcAft>
              <a:defRPr/>
            </a:pPr>
            <a:endParaRPr kumimoji="1" lang="en-US" altLang="ja-JP" dirty="0">
              <a:solidFill>
                <a:srgbClr val="0000FF"/>
              </a:solidFill>
              <a:latin typeface="Arial" pitchFamily="34" charset="0"/>
              <a:ea typeface="Meiryo UI" panose="020B0604030504040204" pitchFamily="50" charset="-128"/>
              <a:cs typeface="Arial" pitchFamily="34" charset="0"/>
            </a:endParaRPr>
          </a:p>
        </p:txBody>
      </p:sp>
      <p:sp>
        <p:nvSpPr>
          <p:cNvPr id="153" name="Rectangle 152"/>
          <p:cNvSpPr/>
          <p:nvPr/>
        </p:nvSpPr>
        <p:spPr>
          <a:xfrm>
            <a:off x="9042577" y="4101665"/>
            <a:ext cx="1920894" cy="2685145"/>
          </a:xfrm>
          <a:prstGeom prst="rect">
            <a:avLst/>
          </a:prstGeom>
          <a:noFill/>
          <a:ln w="25400" cap="flat" cmpd="sng" algn="ctr">
            <a:solidFill>
              <a:srgbClr val="333399">
                <a:lumMod val="75000"/>
              </a:srgbClr>
            </a:solidFill>
            <a:prstDash val="solid"/>
          </a:ln>
          <a:effectLst/>
        </p:spPr>
        <p:txBody>
          <a:bodyPr anchor="ctr"/>
          <a:lstStyle/>
          <a:p>
            <a:pPr algn="ct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Production</a:t>
            </a:r>
          </a:p>
          <a:p>
            <a:pPr algn="ct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Visualization</a:t>
            </a:r>
          </a:p>
          <a:p>
            <a:pPr algn="ctr" fontAlgn="base">
              <a:spcBef>
                <a:spcPct val="0"/>
              </a:spcBef>
              <a:spcAft>
                <a:spcPct val="0"/>
              </a:spcAft>
              <a:defRPr/>
            </a:pPr>
            <a:endParaRPr kumimoji="1" lang="en-US" altLang="ja-JP" b="1" dirty="0">
              <a:latin typeface="Arial" pitchFamily="34" charset="0"/>
              <a:ea typeface="Meiryo UI" panose="020B0604030504040204" pitchFamily="50" charset="-128"/>
              <a:cs typeface="Arial" pitchFamily="34" charset="0"/>
            </a:endParaRPr>
          </a:p>
          <a:p>
            <a:pPr algn="ctr" fontAlgn="base">
              <a:spcBef>
                <a:spcPct val="0"/>
              </a:spcBef>
              <a:spcAft>
                <a:spcPct val="0"/>
              </a:spcAft>
              <a:defRPr/>
            </a:pPr>
            <a:endParaRPr kumimoji="1" lang="en-US" altLang="ja-JP" dirty="0">
              <a:solidFill>
                <a:srgbClr val="0000FF"/>
              </a:solidFill>
              <a:latin typeface="Arial" pitchFamily="34" charset="0"/>
              <a:ea typeface="Meiryo UI" panose="020B0604030504040204" pitchFamily="50" charset="-128"/>
              <a:cs typeface="Arial" pitchFamily="34" charset="0"/>
            </a:endParaRPr>
          </a:p>
          <a:p>
            <a:pPr algn="ctr" fontAlgn="base">
              <a:spcBef>
                <a:spcPct val="0"/>
              </a:spcBef>
              <a:spcAft>
                <a:spcPct val="0"/>
              </a:spcAft>
              <a:defRPr/>
            </a:pPr>
            <a:r>
              <a:rPr kumimoji="1" lang="en-US" altLang="ja-JP" dirty="0">
                <a:solidFill>
                  <a:srgbClr val="0000FF"/>
                </a:solidFill>
                <a:latin typeface="Arial" pitchFamily="34" charset="0"/>
                <a:ea typeface="Meiryo UI" panose="020B0604030504040204" pitchFamily="50" charset="-128"/>
                <a:cs typeface="Arial" pitchFamily="34" charset="0"/>
              </a:rPr>
              <a:t>(03/2018)</a:t>
            </a:r>
          </a:p>
        </p:txBody>
      </p:sp>
      <p:sp>
        <p:nvSpPr>
          <p:cNvPr id="138" name="Rectangle 137"/>
          <p:cNvSpPr>
            <a:spLocks noChangeArrowheads="1"/>
          </p:cNvSpPr>
          <p:nvPr/>
        </p:nvSpPr>
        <p:spPr bwMode="auto">
          <a:xfrm>
            <a:off x="1208317" y="442602"/>
            <a:ext cx="9755153" cy="747571"/>
          </a:xfrm>
          <a:prstGeom prst="rect">
            <a:avLst/>
          </a:prstGeom>
          <a:gradFill rotWithShape="1">
            <a:gsLst>
              <a:gs pos="0">
                <a:srgbClr val="FFFF99"/>
              </a:gs>
              <a:gs pos="50000">
                <a:srgbClr val="FFFFFF"/>
              </a:gs>
              <a:gs pos="100000">
                <a:srgbClr val="FFFF99"/>
              </a:gs>
            </a:gsLst>
            <a:lin ang="2700000" scaled="1"/>
          </a:gradFill>
          <a:ln w="25400">
            <a:solidFill>
              <a:srgbClr val="000000"/>
            </a:solidFill>
            <a:miter lim="800000"/>
            <a:headEnd/>
            <a:tailEnd/>
          </a:ln>
          <a:effectLst/>
          <a:extLst/>
        </p:spPr>
        <p:txBody>
          <a:bodyPr wrap="none" anchor="ctr"/>
          <a:lstStyle/>
          <a:p>
            <a:pPr marL="342900" indent="-342900">
              <a:buFont typeface="Wingdings" pitchFamily="2" charset="2"/>
              <a:buChar char="v"/>
              <a:defRPr/>
            </a:pPr>
            <a:r>
              <a:rPr lang="en-US" altLang="ja-JP" sz="2000" b="1" dirty="0">
                <a:latin typeface="Arial" panose="020B0604020202020204" pitchFamily="34" charset="0"/>
                <a:cs typeface="Arial" panose="020B0604020202020204" pitchFamily="34" charset="0"/>
              </a:rPr>
              <a:t>ACTION 2: EXPAND FOSS</a:t>
            </a:r>
          </a:p>
          <a:p>
            <a:pPr>
              <a:defRPr/>
            </a:pPr>
            <a:r>
              <a:rPr kumimoji="1" lang="en-US" altLang="ja-JP" sz="2000" b="1" dirty="0">
                <a:solidFill>
                  <a:srgbClr val="0000FF"/>
                </a:solidFill>
                <a:latin typeface="Arial" pitchFamily="34" charset="0"/>
                <a:ea typeface="Meiryo UI" panose="020B0604030504040204" pitchFamily="50" charset="-128"/>
                <a:cs typeface="Arial" pitchFamily="34" charset="0"/>
              </a:rPr>
              <a:t>Activity 2: Link FOSS with relevant systems</a:t>
            </a:r>
            <a:r>
              <a:rPr lang="en-SG" altLang="vi-VN" sz="2000" b="1" dirty="0">
                <a:solidFill>
                  <a:srgbClr val="0000FF"/>
                </a:solidFill>
              </a:rPr>
              <a:t>                          </a:t>
            </a:r>
            <a:r>
              <a:rPr lang="en-SG" altLang="vi-VN" sz="2000" b="1" dirty="0">
                <a:solidFill>
                  <a:srgbClr val="0000FF"/>
                </a:solidFill>
                <a:latin typeface="Arial" pitchFamily="34" charset="0"/>
                <a:cs typeface="Arial" pitchFamily="34" charset="0"/>
              </a:rPr>
              <a:t>Ensure Quality</a:t>
            </a:r>
            <a:r>
              <a:rPr lang="en-SG" altLang="vi-VN" sz="2000" dirty="0">
                <a:solidFill>
                  <a:srgbClr val="0000FF"/>
                </a:solidFill>
                <a:latin typeface="Arial" pitchFamily="34" charset="0"/>
                <a:cs typeface="Arial" pitchFamily="34" charset="0"/>
              </a:rPr>
              <a:t>(03/2018)</a:t>
            </a:r>
            <a:r>
              <a:rPr kumimoji="1" lang="en-US" altLang="ja-JP" sz="2000" dirty="0">
                <a:solidFill>
                  <a:srgbClr val="0000FF"/>
                </a:solidFill>
                <a:latin typeface="Arial" pitchFamily="34" charset="0"/>
                <a:ea typeface="Meiryo UI" panose="020B0604030504040204" pitchFamily="50" charset="-128"/>
                <a:cs typeface="Arial" pitchFamily="34" charset="0"/>
              </a:rPr>
              <a:t> 	       	</a:t>
            </a:r>
            <a:endParaRPr lang="en-SG" altLang="vi-VN" sz="2000" b="1" dirty="0"/>
          </a:p>
        </p:txBody>
      </p:sp>
      <p:sp>
        <p:nvSpPr>
          <p:cNvPr id="139" name="Rectangle 138"/>
          <p:cNvSpPr/>
          <p:nvPr/>
        </p:nvSpPr>
        <p:spPr>
          <a:xfrm>
            <a:off x="9647656" y="378370"/>
            <a:ext cx="1446012" cy="523220"/>
          </a:xfrm>
          <a:prstGeom prst="rect">
            <a:avLst/>
          </a:prstGeom>
        </p:spPr>
        <p:txBody>
          <a:bodyPr wrap="square">
            <a:spAutoFit/>
          </a:bodyPr>
          <a:lstStyle/>
          <a:p>
            <a:r>
              <a:rPr lang="en-US" altLang="en-US" dirty="0">
                <a:solidFill>
                  <a:srgbClr val="0000FF"/>
                </a:solidFill>
                <a:latin typeface="Arial" pitchFamily="34" charset="0"/>
                <a:cs typeface="Arial" pitchFamily="34" charset="0"/>
                <a:sym typeface="Wingdings 3"/>
              </a:rPr>
              <a:t></a:t>
            </a:r>
            <a:r>
              <a:rPr lang="en-US" altLang="en-US" sz="2800" b="1" dirty="0">
                <a:solidFill>
                  <a:srgbClr val="0000FF"/>
                </a:solidFill>
                <a:latin typeface="Arial" pitchFamily="34" charset="0"/>
                <a:cs typeface="Arial" pitchFamily="34" charset="0"/>
                <a:sym typeface="Wingdings 3"/>
              </a:rPr>
              <a:t>59</a:t>
            </a:r>
            <a:r>
              <a:rPr lang="en-US" altLang="en-US" sz="2400" b="1" dirty="0">
                <a:solidFill>
                  <a:srgbClr val="0000FF"/>
                </a:solidFill>
                <a:latin typeface="Arial" pitchFamily="34" charset="0"/>
                <a:cs typeface="Arial" pitchFamily="34" charset="0"/>
                <a:sym typeface="Wingdings 3"/>
              </a:rPr>
              <a:t>K</a:t>
            </a:r>
            <a:r>
              <a:rPr lang="en-US" altLang="en-US" sz="1600" b="1" dirty="0">
                <a:solidFill>
                  <a:srgbClr val="0000FF"/>
                </a:solidFill>
                <a:latin typeface="Arial" pitchFamily="34" charset="0"/>
                <a:cs typeface="Arial" pitchFamily="34" charset="0"/>
                <a:sym typeface="Wingdings 3"/>
              </a:rPr>
              <a:t>$/Y</a:t>
            </a:r>
            <a:endParaRPr lang="en-US" sz="1600" dirty="0"/>
          </a:p>
        </p:txBody>
      </p:sp>
      <p:sp>
        <p:nvSpPr>
          <p:cNvPr id="143" name="Rectangle 142"/>
          <p:cNvSpPr/>
          <p:nvPr/>
        </p:nvSpPr>
        <p:spPr>
          <a:xfrm>
            <a:off x="8946534" y="5381298"/>
            <a:ext cx="2147135" cy="400110"/>
          </a:xfrm>
          <a:prstGeom prst="rect">
            <a:avLst/>
          </a:prstGeom>
        </p:spPr>
        <p:txBody>
          <a:bodyPr wrap="square">
            <a:spAutoFit/>
          </a:bodyPr>
          <a:lstStyle/>
          <a:p>
            <a:r>
              <a:rPr lang="en-US" altLang="en-US" sz="2000" b="1" dirty="0">
                <a:solidFill>
                  <a:srgbClr val="0000FF"/>
                </a:solidFill>
                <a:latin typeface="Arial" pitchFamily="34" charset="0"/>
                <a:cs typeface="Arial" pitchFamily="34" charset="0"/>
                <a:sym typeface="Wingdings 3"/>
              </a:rPr>
              <a:t>Management</a:t>
            </a:r>
            <a:endParaRPr lang="en-US" b="1" dirty="0"/>
          </a:p>
        </p:txBody>
      </p:sp>
      <p:sp>
        <p:nvSpPr>
          <p:cNvPr id="144" name="Rectangle 143"/>
          <p:cNvSpPr/>
          <p:nvPr/>
        </p:nvSpPr>
        <p:spPr>
          <a:xfrm>
            <a:off x="9233312" y="3245009"/>
            <a:ext cx="1446012" cy="523220"/>
          </a:xfrm>
          <a:prstGeom prst="rect">
            <a:avLst/>
          </a:prstGeom>
        </p:spPr>
        <p:txBody>
          <a:bodyPr wrap="square">
            <a:spAutoFit/>
          </a:bodyPr>
          <a:lstStyle/>
          <a:p>
            <a:r>
              <a:rPr lang="en-US" altLang="en-US" dirty="0">
                <a:solidFill>
                  <a:srgbClr val="0000FF"/>
                </a:solidFill>
                <a:latin typeface="Arial" pitchFamily="34" charset="0"/>
                <a:cs typeface="Arial" pitchFamily="34" charset="0"/>
                <a:sym typeface="Wingdings 3"/>
              </a:rPr>
              <a:t></a:t>
            </a:r>
            <a:r>
              <a:rPr lang="en-US" altLang="en-US" sz="2800" b="1" dirty="0">
                <a:solidFill>
                  <a:srgbClr val="0000FF"/>
                </a:solidFill>
                <a:latin typeface="Arial" pitchFamily="34" charset="0"/>
                <a:cs typeface="Arial" pitchFamily="34" charset="0"/>
                <a:sym typeface="Wingdings 3"/>
              </a:rPr>
              <a:t>40</a:t>
            </a:r>
            <a:r>
              <a:rPr lang="en-US" altLang="en-US" sz="2400" b="1" dirty="0">
                <a:solidFill>
                  <a:srgbClr val="0000FF"/>
                </a:solidFill>
                <a:latin typeface="Arial" pitchFamily="34" charset="0"/>
                <a:cs typeface="Arial" pitchFamily="34" charset="0"/>
                <a:sym typeface="Wingdings 3"/>
              </a:rPr>
              <a:t>K</a:t>
            </a:r>
            <a:r>
              <a:rPr lang="en-US" altLang="en-US" sz="1600" b="1" dirty="0">
                <a:solidFill>
                  <a:srgbClr val="0000FF"/>
                </a:solidFill>
                <a:latin typeface="Arial" pitchFamily="34" charset="0"/>
                <a:cs typeface="Arial" pitchFamily="34" charset="0"/>
                <a:sym typeface="Wingdings 3"/>
              </a:rPr>
              <a:t>$/Y</a:t>
            </a:r>
            <a:endParaRPr lang="en-US" sz="1600" dirty="0"/>
          </a:p>
        </p:txBody>
      </p:sp>
      <p:sp>
        <p:nvSpPr>
          <p:cNvPr id="157" name="正方形/長方形 5"/>
          <p:cNvSpPr/>
          <p:nvPr/>
        </p:nvSpPr>
        <p:spPr>
          <a:xfrm>
            <a:off x="1592872" y="3399569"/>
            <a:ext cx="768574" cy="379693"/>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Weight</a:t>
            </a:r>
          </a:p>
        </p:txBody>
      </p:sp>
      <p:sp>
        <p:nvSpPr>
          <p:cNvPr id="161" name="正方形/長方形 5"/>
          <p:cNvSpPr/>
          <p:nvPr/>
        </p:nvSpPr>
        <p:spPr>
          <a:xfrm>
            <a:off x="1592872" y="2992364"/>
            <a:ext cx="768574" cy="345175"/>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ECN</a:t>
            </a:r>
          </a:p>
        </p:txBody>
      </p:sp>
      <p:sp>
        <p:nvSpPr>
          <p:cNvPr id="163" name="Rectangle 162"/>
          <p:cNvSpPr/>
          <p:nvPr/>
        </p:nvSpPr>
        <p:spPr>
          <a:xfrm>
            <a:off x="1490959" y="2896128"/>
            <a:ext cx="992387" cy="971097"/>
          </a:xfrm>
          <a:prstGeom prst="rect">
            <a:avLst/>
          </a:prstGeom>
          <a:noFill/>
          <a:ln w="6350" cap="flat" cmpd="sng" algn="ctr">
            <a:solidFill>
              <a:schemeClr val="tx1"/>
            </a:solidFill>
            <a:prstDash val="solid"/>
          </a:ln>
          <a:effectLst/>
        </p:spPr>
        <p:txBody>
          <a:bodyPr anchor="t"/>
          <a:lstStyle/>
          <a:p>
            <a:pPr fontAlgn="base">
              <a:spcBef>
                <a:spcPct val="0"/>
              </a:spcBef>
              <a:spcAft>
                <a:spcPct val="0"/>
              </a:spcAft>
              <a:defRPr/>
            </a:pPr>
            <a:endParaRPr lang="en-US" sz="1400" kern="0" dirty="0">
              <a:solidFill>
                <a:srgbClr val="0000FF"/>
              </a:solidFill>
              <a:latin typeface="Arial"/>
              <a:cs typeface="Arial"/>
            </a:endParaRPr>
          </a:p>
        </p:txBody>
      </p:sp>
    </p:spTree>
    <p:extLst>
      <p:ext uri="{BB962C8B-B14F-4D97-AF65-F5344CB8AC3E}">
        <p14:creationId xmlns:p14="http://schemas.microsoft.com/office/powerpoint/2010/main" val="3189466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3703</Words>
  <Application>Microsoft Office PowerPoint</Application>
  <PresentationFormat>Widescreen</PresentationFormat>
  <Paragraphs>736</Paragraphs>
  <Slides>11</Slides>
  <Notes>9</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11</vt:i4>
      </vt:variant>
    </vt:vector>
  </HeadingPairs>
  <TitlesOfParts>
    <vt:vector size="35" baseType="lpstr">
      <vt:lpstr>HGPｺﾞｼｯｸE</vt:lpstr>
      <vt:lpstr>HGPｺﾞｼｯｸE</vt:lpstr>
      <vt:lpstr>HGP創英角ｺﾞｼｯｸUB</vt:lpstr>
      <vt:lpstr>HGP創英角ｺﾞｼｯｸUB</vt:lpstr>
      <vt:lpstr>Meiryo UI</vt:lpstr>
      <vt:lpstr>MS Gothic</vt:lpstr>
      <vt:lpstr>ＭＳ Ｐゴシック</vt:lpstr>
      <vt:lpstr>游ゴシック</vt:lpstr>
      <vt:lpstr>游ゴシック Light</vt:lpstr>
      <vt:lpstr>-apple-system</vt:lpstr>
      <vt:lpstr>Arial</vt:lpstr>
      <vt:lpstr>Calibri</vt:lpstr>
      <vt:lpstr>Calibri Light</vt:lpstr>
      <vt:lpstr>Carlito</vt:lpstr>
      <vt:lpstr>Noto Sans</vt:lpstr>
      <vt:lpstr>Open Sans</vt:lpstr>
      <vt:lpstr>Quattrocento Sans</vt:lpstr>
      <vt:lpstr>Roboto</vt:lpstr>
      <vt:lpstr>Tahoma</vt:lpstr>
      <vt:lpstr>Times New Roman</vt:lpstr>
      <vt:lpstr>Verdana</vt:lpstr>
      <vt:lpstr>Wingdings</vt:lpstr>
      <vt:lpstr>Wingdings 3</vt:lpstr>
      <vt:lpstr>Office Theme</vt:lpstr>
      <vt:lpstr>2. Direction of Smart Factory</vt:lpstr>
      <vt:lpstr>3-2. Smart warehouse management system</vt:lpstr>
      <vt:lpstr>4. FY2024 Activity</vt:lpstr>
      <vt:lpstr>1. FY2023 Review</vt:lpstr>
      <vt:lpstr>1. FY2023 Review</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Minh Nguyen Nhu</dc:creator>
  <cp:lastModifiedBy>Minh Nguyen Nhu</cp:lastModifiedBy>
  <cp:revision>5</cp:revision>
  <dcterms:created xsi:type="dcterms:W3CDTF">2024-11-25T06:51:55Z</dcterms:created>
  <dcterms:modified xsi:type="dcterms:W3CDTF">2024-11-29T06:11:25Z</dcterms:modified>
</cp:coreProperties>
</file>